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D7B6-376C-4FEE-BFEC-BF45A84157C2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77E16-1DA4-44E5-9335-9DEEB225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6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&lt;10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139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1" pos="2880">
          <p15:clr>
            <a:srgbClr val="FBAE40"/>
          </p15:clr>
        </p15:guide>
        <p15:guide id="12" pos="384">
          <p15:clr>
            <a:srgbClr val="FBAE40"/>
          </p15:clr>
        </p15:guide>
        <p15:guide id="13" pos="5376">
          <p15:clr>
            <a:srgbClr val="FBAE40"/>
          </p15:clr>
        </p15:guide>
        <p15:guide id="15" orient="horz" pos="2028">
          <p15:clr>
            <a:srgbClr val="FBAE40"/>
          </p15:clr>
        </p15:guide>
        <p15:guide id="16" orient="horz" pos="2148">
          <p15:clr>
            <a:srgbClr val="FBAE40"/>
          </p15:clr>
        </p15:guide>
        <p15:guide id="19" pos="1968">
          <p15:clr>
            <a:srgbClr val="FBAE40"/>
          </p15:clr>
        </p15:guide>
        <p15:guide id="20" pos="2088">
          <p15:clr>
            <a:srgbClr val="FBAE40"/>
          </p15:clr>
        </p15:guide>
        <p15:guide id="21" pos="3672">
          <p15:clr>
            <a:srgbClr val="FBAE40"/>
          </p15:clr>
        </p15:guide>
        <p15:guide id="22" pos="37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31" y="5610519"/>
            <a:ext cx="884338" cy="8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3600" b="1" kern="1200" baseline="0">
          <a:solidFill>
            <a:srgbClr val="7ACC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1" kern="1200">
          <a:solidFill>
            <a:srgbClr val="39363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93636"/>
          </a:solidFill>
          <a:latin typeface="Georgia" panose="02040502050405020303" pitchFamily="18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93636"/>
          </a:solidFill>
          <a:latin typeface="Georgia" panose="02040502050405020303" pitchFamily="18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B5A90-C554-4F51-BFF4-DE254B39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69" y="2142426"/>
            <a:ext cx="3190476" cy="68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15B8EA-A78E-458C-B6B9-3FD193E5C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69" y="449285"/>
            <a:ext cx="3190476" cy="6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DE6B7-F29E-424C-AB5D-DD3703D6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248" y="962236"/>
            <a:ext cx="2945013" cy="55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204AA-6AE7-47B1-8BF2-632F6F9D9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88" y="3028754"/>
            <a:ext cx="2895238" cy="23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566FB-F97D-4364-8657-32BDC3446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39" y="5655799"/>
            <a:ext cx="6476190" cy="9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499E07-C886-450B-BE2C-A8824E3AF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064" y="445900"/>
            <a:ext cx="1619048" cy="55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B1713F-E43D-4CFC-B09A-AFC60E740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569" y="1278463"/>
            <a:ext cx="3190060" cy="6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B669A4-DBE8-4833-96CF-EC603D49720B}"/>
              </a:ext>
            </a:extLst>
          </p:cNvPr>
          <p:cNvSpPr/>
          <p:nvPr/>
        </p:nvSpPr>
        <p:spPr>
          <a:xfrm>
            <a:off x="4132995" y="445900"/>
            <a:ext cx="2416628" cy="4654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2018</a:t>
            </a: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 Ads</a:t>
            </a:r>
          </a:p>
        </p:txBody>
      </p:sp>
    </p:spTree>
    <p:extLst>
      <p:ext uri="{BB962C8B-B14F-4D97-AF65-F5344CB8AC3E}">
        <p14:creationId xmlns:p14="http://schemas.microsoft.com/office/powerpoint/2010/main" val="283559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93CF8B-087F-4B52-91D6-1E99C1BB2BF1}"/>
              </a:ext>
            </a:extLst>
          </p:cNvPr>
          <p:cNvSpPr/>
          <p:nvPr/>
        </p:nvSpPr>
        <p:spPr>
          <a:xfrm>
            <a:off x="3998785" y="3598963"/>
            <a:ext cx="2538899" cy="2714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2018</a:t>
            </a: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EBB39-EAF6-4FFF-AA4A-38D519A5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32" y="313523"/>
            <a:ext cx="6653167" cy="271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CD40BB-96B0-44B5-9C41-E028C6E0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83" y="3558277"/>
            <a:ext cx="2421490" cy="279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3CF2A3-1661-4022-9391-75988BDD0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398" y="811961"/>
            <a:ext cx="170708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B3C60-2355-4B3E-BD81-F7D5861C0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298" y="2736812"/>
            <a:ext cx="169218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4E2ABF-1A69-45E7-A15C-E9321D9B3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598" y="4649802"/>
            <a:ext cx="171588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A507D-6B6F-4A13-986A-13F812B26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4877" y="811961"/>
            <a:ext cx="175084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4BF0B3-368E-4527-861D-D15B51946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4651" y="4661663"/>
            <a:ext cx="176106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D5327-68E7-44E3-9F87-5EF3690DA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4877" y="2736812"/>
            <a:ext cx="175809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216544"/>
      </p:ext>
    </p:extLst>
  </p:cSld>
  <p:clrMapOvr>
    <a:masterClrMapping/>
  </p:clrMapOvr>
</p:sld>
</file>

<file path=ppt/theme/theme1.xml><?xml version="1.0" encoding="utf-8"?>
<a:theme xmlns:a="http://schemas.openxmlformats.org/drawingml/2006/main" name="2017_GMAC_CORP_PPT_HR">
  <a:themeElements>
    <a:clrScheme name="2017_GMAC_RGB_PPT">
      <a:dk1>
        <a:sysClr val="windowText" lastClr="000000"/>
      </a:dk1>
      <a:lt1>
        <a:sysClr val="window" lastClr="FFFFFF"/>
      </a:lt1>
      <a:dk2>
        <a:srgbClr val="393636"/>
      </a:dk2>
      <a:lt2>
        <a:srgbClr val="9FACAB"/>
      </a:lt2>
      <a:accent1>
        <a:srgbClr val="7ACC00"/>
      </a:accent1>
      <a:accent2>
        <a:srgbClr val="2DCCD3"/>
      </a:accent2>
      <a:accent3>
        <a:srgbClr val="EF6079"/>
      </a:accent3>
      <a:accent4>
        <a:srgbClr val="8B84D7"/>
      </a:accent4>
      <a:accent5>
        <a:srgbClr val="00A3E0"/>
      </a:accent5>
      <a:accent6>
        <a:srgbClr val="B14E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_GMAC_CORP_PPT_HR" id="{9372ACD8-1B55-4A22-B6C8-629CA9ED5990}" vid="{F89108C3-998C-43AB-AAAC-D8F7AB3E19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Tahoma</vt:lpstr>
      <vt:lpstr>2017_GMAC_CORP_PPT_HR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Sabrina</dc:creator>
  <cp:lastModifiedBy>Johnson, Christa</cp:lastModifiedBy>
  <cp:revision>17</cp:revision>
  <dcterms:created xsi:type="dcterms:W3CDTF">2018-04-20T12:49:59Z</dcterms:created>
  <dcterms:modified xsi:type="dcterms:W3CDTF">2018-06-05T01:35:53Z</dcterms:modified>
</cp:coreProperties>
</file>