
<file path=[Content_Types].xml><?xml version="1.0" encoding="utf-8"?>
<Types xmlns="http://schemas.openxmlformats.org/package/2006/content-types">
  <Override PartName="/ppt/notesSlides/notesSlide2.xml" ContentType="application/vnd.openxmlformats-officedocument.presentationml.notesSlide+xml"/>
  <Override PartName="/ppt/diagrams/drawing2.xml" ContentType="application/vnd.ms-office.drawingml.diagramDrawing+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charts/chart19.xml" ContentType="application/vnd.openxmlformats-officedocument.drawingml.char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charts/chart17.xml" ContentType="application/vnd.openxmlformats-officedocument.drawingml.char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charts/chart13.xml" ContentType="application/vnd.openxmlformats-officedocument.drawingml.chart+xml"/>
  <Override PartName="/ppt/charts/chart15.xml" ContentType="application/vnd.openxmlformats-officedocument.drawingml.char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charts/chart22.xml" ContentType="application/vnd.openxmlformats-officedocument.drawingml.chart+xml"/>
  <Override PartName="/ppt/notesSlides/notesSlide14.xml" ContentType="application/vnd.openxmlformats-officedocument.presentationml.notesSlide+xml"/>
  <Override PartName="/ppt/commentAuthors.xml" ContentType="application/vnd.openxmlformats-officedocument.presentationml.commentAuthors+xml"/>
  <Override PartName="/ppt/charts/chart7.xml" ContentType="application/vnd.openxmlformats-officedocument.drawingml.chart+xml"/>
  <Override PartName="/ppt/notesSlides/notesSlide9.xml" ContentType="application/vnd.openxmlformats-officedocument.presentationml.notesSlide+xml"/>
  <Override PartName="/ppt/notesSlides/notesSlide12.xml" ContentType="application/vnd.openxmlformats-officedocument.presentationml.notesSlide+xml"/>
  <Override PartName="/ppt/charts/chart20.xml" ContentType="application/vnd.openxmlformats-officedocument.drawingml.chart+xml"/>
  <Override PartName="/ppt/charts/chart3.xml" ContentType="application/vnd.openxmlformats-officedocument.drawingml.chart+xml"/>
  <Override PartName="/ppt/charts/chart5.xml" ContentType="application/vnd.openxmlformats-officedocument.drawingml.char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5.xml" ContentType="application/vnd.openxmlformats-officedocument.presentationml.notesSlide+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charts/chart18.xml" ContentType="application/vnd.openxmlformats-officedocument.drawingml.char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charts/chart16.xml" ContentType="application/vnd.openxmlformats-officedocument.drawingml.char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charts/chart14.xml" ContentType="application/vnd.openxmlformats-officedocument.drawingml.chart+xml"/>
  <Override PartName="/ppt/charts/chart23.xml" ContentType="application/vnd.openxmlformats-officedocument.drawingml.chart+xml"/>
  <Override PartName="/docProps/app.xml" ContentType="application/vnd.openxmlformats-officedocument.extended-properties+xml"/>
  <Override PartName="/ppt/slides/slide11.xml" ContentType="application/vnd.openxmlformats-officedocument.presentationml.slide+xml"/>
  <Override PartName="/ppt/charts/chart8.xml" ContentType="application/vnd.openxmlformats-officedocument.drawingml.chart+xml"/>
  <Override PartName="/ppt/charts/chart12.xml" ContentType="application/vnd.openxmlformats-officedocument.drawingml.chart+xml"/>
  <Override PartName="/ppt/charts/chart21.xml" ContentType="application/vnd.openxmlformats-officedocument.drawingml.char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charts/chart6.xml" ContentType="application/vnd.openxmlformats-officedocument.drawingml.chart+xml"/>
  <Override PartName="/ppt/charts/chart10.xml" ContentType="application/vnd.openxmlformats-officedocument.drawingml.char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diagrams/layout2.xml" ContentType="application/vnd.openxmlformats-officedocument.drawingml.diagramLayout+xml"/>
  <Override PartName="/ppt/charts/chart4.xml" ContentType="application/vnd.openxmlformats-officedocument.drawingml.chart+xml"/>
  <Override PartName="/ppt/notesSlides/notesSlide6.xml" ContentType="application/vnd.openxmlformats-officedocument.presentationml.notesSlide+xml"/>
  <Override PartName="/ppt/slides/slide8.xml" ContentType="application/vnd.openxmlformats-officedocument.presentationml.slide+xml"/>
  <Override PartName="/ppt/charts/chart2.xml" ContentType="application/vnd.openxmlformats-officedocument.drawingml.chart+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4"/>
  </p:notesMasterIdLst>
  <p:sldIdLst>
    <p:sldId id="257" r:id="rId5"/>
    <p:sldId id="270" r:id="rId6"/>
    <p:sldId id="263" r:id="rId7"/>
    <p:sldId id="258" r:id="rId8"/>
    <p:sldId id="259" r:id="rId9"/>
    <p:sldId id="262" r:id="rId10"/>
    <p:sldId id="260" r:id="rId11"/>
    <p:sldId id="266" r:id="rId12"/>
    <p:sldId id="265" r:id="rId13"/>
    <p:sldId id="278" r:id="rId14"/>
    <p:sldId id="279" r:id="rId15"/>
    <p:sldId id="280" r:id="rId16"/>
    <p:sldId id="281" r:id="rId17"/>
    <p:sldId id="283" r:id="rId18"/>
    <p:sldId id="264" r:id="rId19"/>
    <p:sldId id="261" r:id="rId20"/>
    <p:sldId id="269" r:id="rId21"/>
    <p:sldId id="272" r:id="rId22"/>
    <p:sldId id="271"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regg Schoenfeld" initials="GS" lastIdx="10" clrIdx="0"/>
  <p:cmAuthor id="1" name="pbruggeman" initials="p" lastIdx="5"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6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870" autoAdjust="0"/>
  </p:normalViewPr>
  <p:slideViewPr>
    <p:cSldViewPr>
      <p:cViewPr varScale="1">
        <p:scale>
          <a:sx n="51" d="100"/>
          <a:sy n="51" d="100"/>
        </p:scale>
        <p:origin x="-546"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7" d="100"/>
          <a:sy n="77" d="100"/>
        </p:scale>
        <p:origin x="-2178"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Documents%20and%20Settings\ssheikh\My%20Documents\for%20ksa%20dtg.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Documents%20and%20Settings\ssheikh\Desktop\NewDataforKSADtg.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Documents%20and%20Settings\ssheikh\Desktop\NewDataforKSADtg.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Documents%20and%20Settings\ssheikh\Desktop\NewDataforKSADtg.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Documents%20and%20Settings\ssheikh\Desktop\NewDataforKSADtg.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Documents%20and%20Settings\ssheikh\Desktop\NewDataforKSADtg.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C:\Documents%20and%20Settings\ssheikh\Desktop\NewDataforKSADtg.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Documents%20and%20Settings\ssheikh\Desktop\NewDataforKSADtg.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C:\Documents%20and%20Settings\ssheikh\Desktop\NewDataforKSADtg.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C:\Documents%20and%20Settings\ssheikh\Desktop\NewDataforKSADtg.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C:\Documents%20and%20Settings\ssheikh\Desktop\NewDataforKSADtg.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C:\Documents%20and%20Settings\ssheikh\Desktop\NewDataforKSADtg.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file:///C:\Documents%20and%20Settings\ssheikh\My%20Documents\for%20ksa%20dtg.xlsx"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C:\Documents%20and%20Settings\ssheikh\My%20Documents\for%20ksa%20dtg.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Documents%20and%20Settings\ssheikh\My%20Documents\for%20ksa%20dtg.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Documents%20and%20Settings\ssheikh\Desktop\NewDataforKSADtg.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Documents%20and%20Settings\ssheikh\Desktop\NewDataforKSADtg.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Documents%20and%20Settings\ssheikh\Desktop\NewDataforKSADtg.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Documents%20and%20Settings\ssheikh\Desktop\NewDataforKSADtg.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Documents%20and%20Settings\ssheikh\Desktop\NewDataforKSADtg.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4"/>
  <c:chart>
    <c:autoTitleDeleted val="1"/>
    <c:plotArea>
      <c:layout>
        <c:manualLayout>
          <c:layoutTarget val="inner"/>
          <c:xMode val="edge"/>
          <c:yMode val="edge"/>
          <c:x val="0.1315865931197103"/>
          <c:y val="4.7619047619047665E-2"/>
          <c:w val="0.71036240122391059"/>
          <c:h val="0.73535939175228426"/>
        </c:manualLayout>
      </c:layout>
      <c:scatterChart>
        <c:scatterStyle val="lineMarker"/>
        <c:ser>
          <c:idx val="0"/>
          <c:order val="0"/>
          <c:tx>
            <c:strRef>
              <c:f>Sheet6!$H$2</c:f>
              <c:strCache>
                <c:ptCount val="1"/>
                <c:pt idx="0">
                  <c:v>y</c:v>
                </c:pt>
              </c:strCache>
            </c:strRef>
          </c:tx>
          <c:spPr>
            <a:ln w="28575">
              <a:noFill/>
            </a:ln>
          </c:spPr>
          <c:marker>
            <c:symbol val="diamond"/>
            <c:size val="14"/>
            <c:spPr>
              <a:solidFill>
                <a:schemeClr val="accent6">
                  <a:lumMod val="75000"/>
                </a:schemeClr>
              </a:solidFill>
            </c:spPr>
          </c:marker>
          <c:xVal>
            <c:numRef>
              <c:f>Sheet6!$G$3:$G$17</c:f>
              <c:numCache>
                <c:formatCode>0%</c:formatCode>
                <c:ptCount val="15"/>
                <c:pt idx="0">
                  <c:v>0.42000000000000032</c:v>
                </c:pt>
                <c:pt idx="1">
                  <c:v>0.43000000000000038</c:v>
                </c:pt>
                <c:pt idx="2">
                  <c:v>0.44000000000000022</c:v>
                </c:pt>
                <c:pt idx="3">
                  <c:v>0.5</c:v>
                </c:pt>
                <c:pt idx="4">
                  <c:v>0.53</c:v>
                </c:pt>
                <c:pt idx="5">
                  <c:v>0.53</c:v>
                </c:pt>
                <c:pt idx="6">
                  <c:v>0.68000000000000071</c:v>
                </c:pt>
                <c:pt idx="7">
                  <c:v>0.70000000000000062</c:v>
                </c:pt>
                <c:pt idx="8">
                  <c:v>0.70000000000000062</c:v>
                </c:pt>
                <c:pt idx="9">
                  <c:v>0.70000000000000062</c:v>
                </c:pt>
                <c:pt idx="10">
                  <c:v>0.75000000000000189</c:v>
                </c:pt>
                <c:pt idx="11">
                  <c:v>0.78</c:v>
                </c:pt>
                <c:pt idx="12">
                  <c:v>0.83000000000000063</c:v>
                </c:pt>
                <c:pt idx="13">
                  <c:v>0.84000000000000064</c:v>
                </c:pt>
                <c:pt idx="14">
                  <c:v>0.84000000000000064</c:v>
                </c:pt>
              </c:numCache>
            </c:numRef>
          </c:xVal>
          <c:yVal>
            <c:numRef>
              <c:f>Sheet6!$H$3:$H$17</c:f>
              <c:numCache>
                <c:formatCode>###0%</c:formatCode>
                <c:ptCount val="15"/>
                <c:pt idx="0" formatCode="0%">
                  <c:v>0.380000000000001</c:v>
                </c:pt>
                <c:pt idx="1">
                  <c:v>0.41000000000000031</c:v>
                </c:pt>
                <c:pt idx="2">
                  <c:v>0.48000000000000032</c:v>
                </c:pt>
                <c:pt idx="3">
                  <c:v>0.47000000000000008</c:v>
                </c:pt>
                <c:pt idx="4">
                  <c:v>0.52</c:v>
                </c:pt>
                <c:pt idx="5">
                  <c:v>0.53</c:v>
                </c:pt>
                <c:pt idx="6">
                  <c:v>0.56999999999999995</c:v>
                </c:pt>
                <c:pt idx="7">
                  <c:v>0.53</c:v>
                </c:pt>
                <c:pt idx="8">
                  <c:v>0.58000000000000052</c:v>
                </c:pt>
                <c:pt idx="9">
                  <c:v>0.53</c:v>
                </c:pt>
                <c:pt idx="10">
                  <c:v>0.78</c:v>
                </c:pt>
                <c:pt idx="11">
                  <c:v>0.77000000000000146</c:v>
                </c:pt>
                <c:pt idx="12">
                  <c:v>0.70000000000000062</c:v>
                </c:pt>
                <c:pt idx="13">
                  <c:v>0.71000000000000063</c:v>
                </c:pt>
                <c:pt idx="14">
                  <c:v>0.66000000000000225</c:v>
                </c:pt>
              </c:numCache>
            </c:numRef>
          </c:yVal>
        </c:ser>
        <c:axId val="109586304"/>
        <c:axId val="109613056"/>
      </c:scatterChart>
      <c:valAx>
        <c:axId val="109586304"/>
        <c:scaling>
          <c:orientation val="minMax"/>
          <c:max val="0.9"/>
          <c:min val="0.4"/>
        </c:scaling>
        <c:delete val="1"/>
        <c:axPos val="b"/>
        <c:numFmt formatCode="0%" sourceLinked="1"/>
        <c:tickLblPos val="none"/>
        <c:crossAx val="109613056"/>
        <c:crosses val="autoZero"/>
        <c:crossBetween val="midCat"/>
      </c:valAx>
      <c:valAx>
        <c:axId val="109613056"/>
        <c:scaling>
          <c:orientation val="minMax"/>
          <c:max val="0.8"/>
          <c:min val="0.30000000000000032"/>
        </c:scaling>
        <c:delete val="1"/>
        <c:axPos val="l"/>
        <c:numFmt formatCode="0%" sourceLinked="1"/>
        <c:tickLblPos val="none"/>
        <c:crossAx val="109586304"/>
        <c:crosses val="autoZero"/>
        <c:crossBetween val="midCat"/>
      </c:valAx>
    </c:plotArea>
    <c:plotVisOnly val="1"/>
  </c:chart>
  <c:spPr>
    <a:solidFill>
      <a:schemeClr val="lt1"/>
    </a:solidFill>
    <a:ln w="25400" cap="flat" cmpd="sng" algn="ctr">
      <a:solidFill>
        <a:schemeClr val="accent2"/>
      </a:solidFill>
      <a:prstDash val="solid"/>
    </a:ln>
    <a:effectLst/>
  </c:spPr>
  <c:txPr>
    <a:bodyPr/>
    <a:lstStyle/>
    <a:p>
      <a:pPr>
        <a:defRPr>
          <a:solidFill>
            <a:schemeClr val="dk1"/>
          </a:solidFill>
          <a:latin typeface="+mn-lt"/>
          <a:ea typeface="+mn-ea"/>
          <a:cs typeface="+mn-cs"/>
        </a:defRPr>
      </a:pPr>
      <a:endParaRPr lang="en-US"/>
    </a:p>
  </c:txPr>
  <c:externalData r:id="rId1"/>
  <c:userShapes r:id="rId2"/>
</c:chartSpace>
</file>

<file path=ppt/charts/chart10.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dirty="0" smtClean="0"/>
              <a:t>Greatest Satisfaction</a:t>
            </a:r>
            <a:r>
              <a:rPr lang="en-US" baseline="0" dirty="0" smtClean="0"/>
              <a:t> With Skill Development in School</a:t>
            </a:r>
            <a:endParaRPr lang="en-US" dirty="0"/>
          </a:p>
        </c:rich>
      </c:tx>
      <c:layout/>
    </c:title>
    <c:plotArea>
      <c:layout>
        <c:manualLayout>
          <c:layoutTarget val="inner"/>
          <c:xMode val="edge"/>
          <c:yMode val="edge"/>
          <c:x val="0.11118985126859142"/>
          <c:y val="0.25185185185185188"/>
          <c:w val="0.8582545931758534"/>
          <c:h val="0.44250765529308839"/>
        </c:manualLayout>
      </c:layout>
      <c:barChart>
        <c:barDir val="col"/>
        <c:grouping val="clustered"/>
        <c:ser>
          <c:idx val="0"/>
          <c:order val="0"/>
          <c:tx>
            <c:strRef>
              <c:f>Consulting!$B$22</c:f>
              <c:strCache>
                <c:ptCount val="1"/>
                <c:pt idx="0">
                  <c:v>Extremely Satisfied</c:v>
                </c:pt>
              </c:strCache>
            </c:strRef>
          </c:tx>
          <c:spPr>
            <a:solidFill>
              <a:schemeClr val="accent2"/>
            </a:solidFill>
          </c:spPr>
          <c:dLbls>
            <c:showVal val="1"/>
          </c:dLbls>
          <c:cat>
            <c:strRef>
              <c:f>Consulting!$A$23:$A$27</c:f>
              <c:strCache>
                <c:ptCount val="5"/>
                <c:pt idx="0">
                  <c:v>Managing strategies and innovation</c:v>
                </c:pt>
                <c:pt idx="1">
                  <c:v>Knowledge of general business functions</c:v>
                </c:pt>
                <c:pt idx="2">
                  <c:v>Strategic system skills</c:v>
                </c:pt>
                <c:pt idx="3">
                  <c:v>Generative thinking</c:v>
                </c:pt>
                <c:pt idx="4">
                  <c:v>Interpersonal skills</c:v>
                </c:pt>
              </c:strCache>
            </c:strRef>
          </c:cat>
          <c:val>
            <c:numRef>
              <c:f>Consulting!$B$23:$B$27</c:f>
              <c:numCache>
                <c:formatCode>###0%</c:formatCode>
                <c:ptCount val="5"/>
                <c:pt idx="0">
                  <c:v>0.38429752066115674</c:v>
                </c:pt>
                <c:pt idx="1">
                  <c:v>0.36831275720164702</c:v>
                </c:pt>
                <c:pt idx="2">
                  <c:v>0.32854209445585275</c:v>
                </c:pt>
                <c:pt idx="3">
                  <c:v>0.28659793814432993</c:v>
                </c:pt>
                <c:pt idx="4">
                  <c:v>0.29399585921325089</c:v>
                </c:pt>
              </c:numCache>
            </c:numRef>
          </c:val>
        </c:ser>
        <c:axId val="110523904"/>
        <c:axId val="110525440"/>
      </c:barChart>
      <c:catAx>
        <c:axId val="110523904"/>
        <c:scaling>
          <c:orientation val="minMax"/>
        </c:scaling>
        <c:axPos val="b"/>
        <c:tickLblPos val="nextTo"/>
        <c:crossAx val="110525440"/>
        <c:crosses val="autoZero"/>
        <c:auto val="1"/>
        <c:lblAlgn val="ctr"/>
        <c:lblOffset val="100"/>
      </c:catAx>
      <c:valAx>
        <c:axId val="110525440"/>
        <c:scaling>
          <c:orientation val="minMax"/>
          <c:max val="0.70000000000000062"/>
        </c:scaling>
        <c:axPos val="l"/>
        <c:numFmt formatCode="###0%" sourceLinked="1"/>
        <c:tickLblPos val="nextTo"/>
        <c:crossAx val="110523904"/>
        <c:crosses val="autoZero"/>
        <c:crossBetween val="between"/>
        <c:majorUnit val="0.1"/>
      </c:valAx>
    </c:plotArea>
    <c:plotVisOnly val="1"/>
  </c:chart>
  <c:externalData r:id="rId1"/>
</c:chartSpace>
</file>

<file path=ppt/charts/chart11.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dirty="0" smtClean="0"/>
              <a:t>Most Valuable Skills on the Job</a:t>
            </a:r>
            <a:endParaRPr lang="en-US" dirty="0"/>
          </a:p>
        </c:rich>
      </c:tx>
      <c:layout/>
    </c:title>
    <c:plotArea>
      <c:layout/>
      <c:barChart>
        <c:barDir val="col"/>
        <c:grouping val="clustered"/>
        <c:ser>
          <c:idx val="0"/>
          <c:order val="0"/>
          <c:tx>
            <c:strRef>
              <c:f>Tech!$B$1</c:f>
              <c:strCache>
                <c:ptCount val="1"/>
                <c:pt idx="0">
                  <c:v>Extremely Valuable</c:v>
                </c:pt>
              </c:strCache>
            </c:strRef>
          </c:tx>
          <c:spPr>
            <a:solidFill>
              <a:schemeClr val="accent2"/>
            </a:solidFill>
          </c:spPr>
          <c:dLbls>
            <c:showVal val="1"/>
          </c:dLbls>
          <c:cat>
            <c:strRef>
              <c:f>Tech!$A$2:$A$6</c:f>
              <c:strCache>
                <c:ptCount val="5"/>
                <c:pt idx="0">
                  <c:v>Interpersonal skills</c:v>
                </c:pt>
                <c:pt idx="1">
                  <c:v>Managing decision making processes</c:v>
                </c:pt>
                <c:pt idx="2">
                  <c:v>Managing strategies and innovation</c:v>
                </c:pt>
                <c:pt idx="3">
                  <c:v>Strategic system skills</c:v>
                </c:pt>
                <c:pt idx="4">
                  <c:v>Generative thinking</c:v>
                </c:pt>
              </c:strCache>
            </c:strRef>
          </c:cat>
          <c:val>
            <c:numRef>
              <c:f>Tech!$B$2:$B$6</c:f>
              <c:numCache>
                <c:formatCode>###0%</c:formatCode>
                <c:ptCount val="5"/>
                <c:pt idx="0">
                  <c:v>0.47688564476885703</c:v>
                </c:pt>
                <c:pt idx="1">
                  <c:v>0.44362745098039214</c:v>
                </c:pt>
                <c:pt idx="2">
                  <c:v>0.42821782178217832</c:v>
                </c:pt>
                <c:pt idx="3">
                  <c:v>0.42506142506142502</c:v>
                </c:pt>
                <c:pt idx="4">
                  <c:v>0.40831295843520787</c:v>
                </c:pt>
              </c:numCache>
            </c:numRef>
          </c:val>
        </c:ser>
        <c:axId val="110574592"/>
        <c:axId val="110584576"/>
      </c:barChart>
      <c:catAx>
        <c:axId val="110574592"/>
        <c:scaling>
          <c:orientation val="minMax"/>
        </c:scaling>
        <c:axPos val="b"/>
        <c:tickLblPos val="nextTo"/>
        <c:crossAx val="110584576"/>
        <c:crosses val="autoZero"/>
        <c:auto val="1"/>
        <c:lblAlgn val="ctr"/>
        <c:lblOffset val="100"/>
      </c:catAx>
      <c:valAx>
        <c:axId val="110584576"/>
        <c:scaling>
          <c:orientation val="minMax"/>
          <c:max val="0.5"/>
          <c:min val="0"/>
        </c:scaling>
        <c:axPos val="l"/>
        <c:numFmt formatCode="###0%" sourceLinked="1"/>
        <c:tickLblPos val="nextTo"/>
        <c:crossAx val="110574592"/>
        <c:crosses val="autoZero"/>
        <c:crossBetween val="between"/>
        <c:majorUnit val="0.1"/>
      </c:valAx>
    </c:plotArea>
    <c:plotVisOnly val="1"/>
  </c:chart>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Greatest Satisfaction With Skill Development in School</a:t>
            </a:r>
            <a:endParaRPr lang="en-US" dirty="0"/>
          </a:p>
        </c:rich>
      </c:tx>
      <c:layout/>
    </c:title>
    <c:plotArea>
      <c:layout/>
      <c:barChart>
        <c:barDir val="col"/>
        <c:grouping val="clustered"/>
        <c:ser>
          <c:idx val="0"/>
          <c:order val="0"/>
          <c:tx>
            <c:strRef>
              <c:f>Tech!$B$21</c:f>
              <c:strCache>
                <c:ptCount val="1"/>
                <c:pt idx="0">
                  <c:v>Extremely Satisfied</c:v>
                </c:pt>
              </c:strCache>
            </c:strRef>
          </c:tx>
          <c:spPr>
            <a:solidFill>
              <a:schemeClr val="accent2"/>
            </a:solidFill>
          </c:spPr>
          <c:dLbls>
            <c:showVal val="1"/>
          </c:dLbls>
          <c:cat>
            <c:strRef>
              <c:f>Tech!$A$22:$A$26</c:f>
              <c:strCache>
                <c:ptCount val="5"/>
                <c:pt idx="0">
                  <c:v>Knowledge of general business functions</c:v>
                </c:pt>
                <c:pt idx="1">
                  <c:v>Managing strategies and innovation</c:v>
                </c:pt>
                <c:pt idx="2">
                  <c:v>Strategic system skills</c:v>
                </c:pt>
                <c:pt idx="3">
                  <c:v>Generative thinking</c:v>
                </c:pt>
                <c:pt idx="4">
                  <c:v>Interpersonal skills</c:v>
                </c:pt>
              </c:strCache>
            </c:strRef>
          </c:cat>
          <c:val>
            <c:numRef>
              <c:f>Tech!$B$22:$B$26</c:f>
              <c:numCache>
                <c:formatCode>###0%</c:formatCode>
                <c:ptCount val="5"/>
                <c:pt idx="0">
                  <c:v>0.34313725490196079</c:v>
                </c:pt>
                <c:pt idx="1">
                  <c:v>0.33740831295843587</c:v>
                </c:pt>
                <c:pt idx="2">
                  <c:v>0.29556650246305438</c:v>
                </c:pt>
                <c:pt idx="3">
                  <c:v>0.29135802469135802</c:v>
                </c:pt>
                <c:pt idx="4">
                  <c:v>0.23039215686274531</c:v>
                </c:pt>
              </c:numCache>
            </c:numRef>
          </c:val>
        </c:ser>
        <c:axId val="110612864"/>
        <c:axId val="110614400"/>
      </c:barChart>
      <c:catAx>
        <c:axId val="110612864"/>
        <c:scaling>
          <c:orientation val="minMax"/>
        </c:scaling>
        <c:axPos val="b"/>
        <c:tickLblPos val="nextTo"/>
        <c:crossAx val="110614400"/>
        <c:crosses val="autoZero"/>
        <c:auto val="1"/>
        <c:lblAlgn val="ctr"/>
        <c:lblOffset val="100"/>
      </c:catAx>
      <c:valAx>
        <c:axId val="110614400"/>
        <c:scaling>
          <c:orientation val="minMax"/>
          <c:max val="0.5"/>
        </c:scaling>
        <c:axPos val="l"/>
        <c:numFmt formatCode="###0%" sourceLinked="1"/>
        <c:tickLblPos val="nextTo"/>
        <c:crossAx val="110612864"/>
        <c:crosses val="autoZero"/>
        <c:crossBetween val="between"/>
        <c:majorUnit val="0.1"/>
      </c:valAx>
    </c:plotArea>
    <c:plotVisOnly val="1"/>
  </c:chart>
  <c:externalData r:id="rId1"/>
</c:chartSpace>
</file>

<file path=ppt/charts/chart13.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dirty="0" smtClean="0"/>
              <a:t>Most Valuable Skills on the Job</a:t>
            </a:r>
            <a:endParaRPr lang="en-US" dirty="0"/>
          </a:p>
        </c:rich>
      </c:tx>
      <c:layout/>
    </c:title>
    <c:plotArea>
      <c:layout/>
      <c:barChart>
        <c:barDir val="col"/>
        <c:grouping val="clustered"/>
        <c:ser>
          <c:idx val="0"/>
          <c:order val="0"/>
          <c:tx>
            <c:strRef>
              <c:f>healthcare!$B$1</c:f>
              <c:strCache>
                <c:ptCount val="1"/>
                <c:pt idx="0">
                  <c:v>Extremely valuable</c:v>
                </c:pt>
              </c:strCache>
            </c:strRef>
          </c:tx>
          <c:spPr>
            <a:solidFill>
              <a:schemeClr val="accent2"/>
            </a:solidFill>
          </c:spPr>
          <c:dLbls>
            <c:showVal val="1"/>
          </c:dLbls>
          <c:cat>
            <c:strRef>
              <c:f>healthcare!$A$2:$A$6</c:f>
              <c:strCache>
                <c:ptCount val="5"/>
                <c:pt idx="0">
                  <c:v>Interpersonal skills</c:v>
                </c:pt>
                <c:pt idx="1">
                  <c:v>Managing strategies and innovation</c:v>
                </c:pt>
                <c:pt idx="2">
                  <c:v>Managing decision making processes</c:v>
                </c:pt>
                <c:pt idx="3">
                  <c:v>Generative thinking</c:v>
                </c:pt>
                <c:pt idx="4">
                  <c:v>Managing human capital</c:v>
                </c:pt>
              </c:strCache>
            </c:strRef>
          </c:cat>
          <c:val>
            <c:numRef>
              <c:f>healthcare!$B$2:$B$6</c:f>
              <c:numCache>
                <c:formatCode>###0%</c:formatCode>
                <c:ptCount val="5"/>
                <c:pt idx="0">
                  <c:v>0.57046979865771807</c:v>
                </c:pt>
                <c:pt idx="1">
                  <c:v>0.48821548821548832</c:v>
                </c:pt>
                <c:pt idx="2">
                  <c:v>0.46959459459459457</c:v>
                </c:pt>
                <c:pt idx="3">
                  <c:v>0.43959731543624181</c:v>
                </c:pt>
                <c:pt idx="4">
                  <c:v>0.43165467625899323</c:v>
                </c:pt>
              </c:numCache>
            </c:numRef>
          </c:val>
        </c:ser>
        <c:axId val="110655360"/>
        <c:axId val="110656896"/>
      </c:barChart>
      <c:catAx>
        <c:axId val="110655360"/>
        <c:scaling>
          <c:orientation val="minMax"/>
        </c:scaling>
        <c:axPos val="b"/>
        <c:tickLblPos val="nextTo"/>
        <c:crossAx val="110656896"/>
        <c:crosses val="autoZero"/>
        <c:auto val="1"/>
        <c:lblAlgn val="ctr"/>
        <c:lblOffset val="100"/>
      </c:catAx>
      <c:valAx>
        <c:axId val="110656896"/>
        <c:scaling>
          <c:orientation val="minMax"/>
        </c:scaling>
        <c:axPos val="l"/>
        <c:numFmt formatCode="###0%" sourceLinked="1"/>
        <c:tickLblPos val="nextTo"/>
        <c:crossAx val="110655360"/>
        <c:crosses val="autoZero"/>
        <c:crossBetween val="between"/>
      </c:valAx>
    </c:plotArea>
    <c:plotVisOnly val="1"/>
  </c:chart>
  <c:externalData r:id="rId1"/>
</c:chartSpace>
</file>

<file path=ppt/charts/chart14.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dirty="0" smtClean="0"/>
              <a:t>Greatest Satisfaction With Skill Development in School</a:t>
            </a:r>
            <a:endParaRPr lang="en-US" dirty="0"/>
          </a:p>
        </c:rich>
      </c:tx>
      <c:layout/>
    </c:title>
    <c:plotArea>
      <c:layout/>
      <c:barChart>
        <c:barDir val="col"/>
        <c:grouping val="clustered"/>
        <c:ser>
          <c:idx val="0"/>
          <c:order val="0"/>
          <c:tx>
            <c:strRef>
              <c:f>healthcare!$B$20</c:f>
              <c:strCache>
                <c:ptCount val="1"/>
                <c:pt idx="0">
                  <c:v>Extremely satisfied</c:v>
                </c:pt>
              </c:strCache>
            </c:strRef>
          </c:tx>
          <c:spPr>
            <a:solidFill>
              <a:schemeClr val="accent2"/>
            </a:solidFill>
          </c:spPr>
          <c:dLbls>
            <c:showVal val="1"/>
          </c:dLbls>
          <c:cat>
            <c:strRef>
              <c:f>healthcare!$A$21:$A$25</c:f>
              <c:strCache>
                <c:ptCount val="5"/>
                <c:pt idx="0">
                  <c:v>Managing strategies and innovation</c:v>
                </c:pt>
                <c:pt idx="1">
                  <c:v>Knowledge of general business functions</c:v>
                </c:pt>
                <c:pt idx="2">
                  <c:v>Generative thinking</c:v>
                </c:pt>
                <c:pt idx="3">
                  <c:v>Strategic system skills</c:v>
                </c:pt>
                <c:pt idx="4">
                  <c:v>Managing decision making processes</c:v>
                </c:pt>
              </c:strCache>
            </c:strRef>
          </c:cat>
          <c:val>
            <c:numRef>
              <c:f>healthcare!$B$21:$B$25</c:f>
              <c:numCache>
                <c:formatCode>###0%</c:formatCode>
                <c:ptCount val="5"/>
                <c:pt idx="0">
                  <c:v>0.37162162162162182</c:v>
                </c:pt>
                <c:pt idx="1">
                  <c:v>0.34121621621621628</c:v>
                </c:pt>
                <c:pt idx="2">
                  <c:v>0.31034482758620741</c:v>
                </c:pt>
                <c:pt idx="3">
                  <c:v>0.30639730639730639</c:v>
                </c:pt>
                <c:pt idx="4">
                  <c:v>0.30169491525423786</c:v>
                </c:pt>
              </c:numCache>
            </c:numRef>
          </c:val>
        </c:ser>
        <c:axId val="110676992"/>
        <c:axId val="110691072"/>
      </c:barChart>
      <c:catAx>
        <c:axId val="110676992"/>
        <c:scaling>
          <c:orientation val="minMax"/>
        </c:scaling>
        <c:axPos val="b"/>
        <c:tickLblPos val="nextTo"/>
        <c:crossAx val="110691072"/>
        <c:crosses val="autoZero"/>
        <c:auto val="1"/>
        <c:lblAlgn val="ctr"/>
        <c:lblOffset val="100"/>
      </c:catAx>
      <c:valAx>
        <c:axId val="110691072"/>
        <c:scaling>
          <c:orientation val="minMax"/>
          <c:max val="0.60000000000000064"/>
        </c:scaling>
        <c:axPos val="l"/>
        <c:numFmt formatCode="###0%" sourceLinked="1"/>
        <c:tickLblPos val="nextTo"/>
        <c:crossAx val="110676992"/>
        <c:crosses val="autoZero"/>
        <c:crossBetween val="between"/>
        <c:majorUnit val="0.1"/>
      </c:valAx>
    </c:plotArea>
    <c:plotVisOnly val="1"/>
  </c:chart>
  <c:externalData r:id="rId1"/>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Most Valuable</a:t>
            </a:r>
            <a:r>
              <a:rPr lang="en-US" baseline="0" dirty="0" smtClean="0"/>
              <a:t> Skill on the Job</a:t>
            </a:r>
            <a:endParaRPr lang="en-US" dirty="0"/>
          </a:p>
        </c:rich>
      </c:tx>
      <c:layout/>
    </c:title>
    <c:plotArea>
      <c:layout/>
      <c:barChart>
        <c:barDir val="col"/>
        <c:grouping val="clustered"/>
        <c:ser>
          <c:idx val="0"/>
          <c:order val="0"/>
          <c:tx>
            <c:strRef>
              <c:f>manufacture!$B$1</c:f>
              <c:strCache>
                <c:ptCount val="1"/>
                <c:pt idx="0">
                  <c:v>Extremely valuable</c:v>
                </c:pt>
              </c:strCache>
            </c:strRef>
          </c:tx>
          <c:spPr>
            <a:solidFill>
              <a:schemeClr val="accent2"/>
            </a:solidFill>
          </c:spPr>
          <c:dLbls>
            <c:showVal val="1"/>
          </c:dLbls>
          <c:cat>
            <c:strRef>
              <c:f>manufacture!$A$2:$A$6</c:f>
              <c:strCache>
                <c:ptCount val="5"/>
                <c:pt idx="0">
                  <c:v>Interpersonal skills</c:v>
                </c:pt>
                <c:pt idx="1">
                  <c:v>Managing decision making processes</c:v>
                </c:pt>
                <c:pt idx="2">
                  <c:v>Strategic system skills</c:v>
                </c:pt>
                <c:pt idx="3">
                  <c:v>Managing strategies and innovation</c:v>
                </c:pt>
                <c:pt idx="4">
                  <c:v>Generative thinking</c:v>
                </c:pt>
              </c:strCache>
            </c:strRef>
          </c:cat>
          <c:val>
            <c:numRef>
              <c:f>manufacture!$B$2:$B$6</c:f>
              <c:numCache>
                <c:formatCode>###0%</c:formatCode>
                <c:ptCount val="5"/>
                <c:pt idx="0">
                  <c:v>0.43772241992882638</c:v>
                </c:pt>
                <c:pt idx="1">
                  <c:v>0.40860215053763427</c:v>
                </c:pt>
                <c:pt idx="2">
                  <c:v>0.40357142857142853</c:v>
                </c:pt>
                <c:pt idx="3">
                  <c:v>0.36200716845878134</c:v>
                </c:pt>
                <c:pt idx="4">
                  <c:v>0.31914893617021317</c:v>
                </c:pt>
              </c:numCache>
            </c:numRef>
          </c:val>
        </c:ser>
        <c:axId val="110719744"/>
        <c:axId val="110721280"/>
      </c:barChart>
      <c:catAx>
        <c:axId val="110719744"/>
        <c:scaling>
          <c:orientation val="minMax"/>
        </c:scaling>
        <c:axPos val="b"/>
        <c:tickLblPos val="nextTo"/>
        <c:crossAx val="110721280"/>
        <c:crosses val="autoZero"/>
        <c:auto val="1"/>
        <c:lblAlgn val="ctr"/>
        <c:lblOffset val="100"/>
      </c:catAx>
      <c:valAx>
        <c:axId val="110721280"/>
        <c:scaling>
          <c:orientation val="minMax"/>
        </c:scaling>
        <c:axPos val="l"/>
        <c:numFmt formatCode="###0%" sourceLinked="1"/>
        <c:tickLblPos val="nextTo"/>
        <c:crossAx val="110719744"/>
        <c:crosses val="autoZero"/>
        <c:crossBetween val="between"/>
        <c:majorUnit val="0.1"/>
      </c:valAx>
    </c:plotArea>
    <c:plotVisOnly val="1"/>
  </c:chart>
  <c:externalData r:id="rId1"/>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Greatest Satisfaction With Skill Development in School</a:t>
            </a:r>
            <a:endParaRPr lang="en-US" dirty="0"/>
          </a:p>
        </c:rich>
      </c:tx>
      <c:layout/>
    </c:title>
    <c:plotArea>
      <c:layout/>
      <c:barChart>
        <c:barDir val="col"/>
        <c:grouping val="clustered"/>
        <c:ser>
          <c:idx val="0"/>
          <c:order val="0"/>
          <c:tx>
            <c:strRef>
              <c:f>manufacture!$B$20</c:f>
              <c:strCache>
                <c:ptCount val="1"/>
                <c:pt idx="0">
                  <c:v>Extremely Satisfied</c:v>
                </c:pt>
              </c:strCache>
            </c:strRef>
          </c:tx>
          <c:spPr>
            <a:solidFill>
              <a:schemeClr val="accent2"/>
            </a:solidFill>
          </c:spPr>
          <c:dLbls>
            <c:showVal val="1"/>
          </c:dLbls>
          <c:cat>
            <c:strRef>
              <c:f>manufacture!$A$21:$A$25</c:f>
              <c:strCache>
                <c:ptCount val="5"/>
                <c:pt idx="0">
                  <c:v>Knowledge of general business functions</c:v>
                </c:pt>
                <c:pt idx="1">
                  <c:v>Managing strategies and innovation</c:v>
                </c:pt>
                <c:pt idx="2">
                  <c:v>Strategic system skills</c:v>
                </c:pt>
                <c:pt idx="3">
                  <c:v>Interpersonal skills</c:v>
                </c:pt>
                <c:pt idx="4">
                  <c:v>Managing decision making processes</c:v>
                </c:pt>
              </c:strCache>
            </c:strRef>
          </c:cat>
          <c:val>
            <c:numRef>
              <c:f>manufacture!$B$21:$B$25</c:f>
              <c:numCache>
                <c:formatCode>###0%</c:formatCode>
                <c:ptCount val="5"/>
                <c:pt idx="0">
                  <c:v>0.32142857142857229</c:v>
                </c:pt>
                <c:pt idx="1">
                  <c:v>0.29390681003584318</c:v>
                </c:pt>
                <c:pt idx="2">
                  <c:v>0.24468085106382978</c:v>
                </c:pt>
                <c:pt idx="3">
                  <c:v>0.22939068100358417</c:v>
                </c:pt>
                <c:pt idx="4">
                  <c:v>0.22340425531914893</c:v>
                </c:pt>
              </c:numCache>
            </c:numRef>
          </c:val>
        </c:ser>
        <c:axId val="110827392"/>
        <c:axId val="110828928"/>
      </c:barChart>
      <c:catAx>
        <c:axId val="110827392"/>
        <c:scaling>
          <c:orientation val="minMax"/>
        </c:scaling>
        <c:axPos val="b"/>
        <c:tickLblPos val="nextTo"/>
        <c:crossAx val="110828928"/>
        <c:crosses val="autoZero"/>
        <c:auto val="1"/>
        <c:lblAlgn val="ctr"/>
        <c:lblOffset val="100"/>
      </c:catAx>
      <c:valAx>
        <c:axId val="110828928"/>
        <c:scaling>
          <c:orientation val="minMax"/>
          <c:max val="0.5"/>
        </c:scaling>
        <c:axPos val="l"/>
        <c:numFmt formatCode="###0%" sourceLinked="1"/>
        <c:tickLblPos val="nextTo"/>
        <c:crossAx val="110827392"/>
        <c:crosses val="autoZero"/>
        <c:crossBetween val="between"/>
        <c:majorUnit val="0.1"/>
      </c:valAx>
    </c:plotArea>
    <c:plotVisOnly val="1"/>
  </c:chart>
  <c:externalData r:id="rId1"/>
</c:chartSpace>
</file>

<file path=ppt/charts/chart17.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Most Valuable Skills on the Job</a:t>
            </a:r>
            <a:endParaRPr lang="en-US" dirty="0"/>
          </a:p>
        </c:rich>
      </c:tx>
      <c:layout/>
    </c:title>
    <c:plotArea>
      <c:layout/>
      <c:barChart>
        <c:barDir val="col"/>
        <c:grouping val="clustered"/>
        <c:ser>
          <c:idx val="0"/>
          <c:order val="0"/>
          <c:tx>
            <c:strRef>
              <c:f>Nonprofit!$B$1</c:f>
              <c:strCache>
                <c:ptCount val="1"/>
                <c:pt idx="0">
                  <c:v>Extremely valuable</c:v>
                </c:pt>
              </c:strCache>
            </c:strRef>
          </c:tx>
          <c:spPr>
            <a:solidFill>
              <a:schemeClr val="accent2"/>
            </a:solidFill>
          </c:spPr>
          <c:dLbls>
            <c:showVal val="1"/>
          </c:dLbls>
          <c:cat>
            <c:strRef>
              <c:f>Nonprofit!$A$2:$A$6</c:f>
              <c:strCache>
                <c:ptCount val="5"/>
                <c:pt idx="0">
                  <c:v>Interpersonal skills</c:v>
                </c:pt>
                <c:pt idx="1">
                  <c:v>Managing decision making processes</c:v>
                </c:pt>
                <c:pt idx="2">
                  <c:v>Generative thinking</c:v>
                </c:pt>
                <c:pt idx="3">
                  <c:v>Managing human capital</c:v>
                </c:pt>
                <c:pt idx="4">
                  <c:v>Strategic system skills</c:v>
                </c:pt>
              </c:strCache>
            </c:strRef>
          </c:cat>
          <c:val>
            <c:numRef>
              <c:f>Nonprofit!$B$2:$B$6</c:f>
              <c:numCache>
                <c:formatCode>###0%</c:formatCode>
                <c:ptCount val="5"/>
                <c:pt idx="0">
                  <c:v>0.52919708029197077</c:v>
                </c:pt>
                <c:pt idx="1">
                  <c:v>0.45555555555555555</c:v>
                </c:pt>
                <c:pt idx="2">
                  <c:v>0.44117647058823528</c:v>
                </c:pt>
                <c:pt idx="3">
                  <c:v>0.44061302681992326</c:v>
                </c:pt>
                <c:pt idx="4">
                  <c:v>0.36329588014981318</c:v>
                </c:pt>
              </c:numCache>
            </c:numRef>
          </c:val>
        </c:ser>
        <c:axId val="110865792"/>
        <c:axId val="110756992"/>
      </c:barChart>
      <c:catAx>
        <c:axId val="110865792"/>
        <c:scaling>
          <c:orientation val="minMax"/>
        </c:scaling>
        <c:axPos val="b"/>
        <c:tickLblPos val="nextTo"/>
        <c:crossAx val="110756992"/>
        <c:crosses val="autoZero"/>
        <c:auto val="1"/>
        <c:lblAlgn val="ctr"/>
        <c:lblOffset val="100"/>
      </c:catAx>
      <c:valAx>
        <c:axId val="110756992"/>
        <c:scaling>
          <c:orientation val="minMax"/>
        </c:scaling>
        <c:axPos val="l"/>
        <c:numFmt formatCode="###0%" sourceLinked="1"/>
        <c:tickLblPos val="nextTo"/>
        <c:crossAx val="110865792"/>
        <c:crosses val="autoZero"/>
        <c:crossBetween val="between"/>
      </c:valAx>
    </c:plotArea>
    <c:plotVisOnly val="1"/>
  </c:chart>
  <c:externalData r:id="rId1"/>
</c:chartSpace>
</file>

<file path=ppt/charts/chart18.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dirty="0" smtClean="0"/>
              <a:t>Greatest Satisfaction With Skill Development in School</a:t>
            </a:r>
            <a:endParaRPr lang="en-US" dirty="0"/>
          </a:p>
        </c:rich>
      </c:tx>
      <c:layout>
        <c:manualLayout>
          <c:xMode val="edge"/>
          <c:yMode val="edge"/>
          <c:x val="0.11681933508311461"/>
          <c:y val="0"/>
        </c:manualLayout>
      </c:layout>
    </c:title>
    <c:plotArea>
      <c:layout>
        <c:manualLayout>
          <c:layoutTarget val="inner"/>
          <c:xMode val="edge"/>
          <c:yMode val="edge"/>
          <c:x val="0.14174540682414732"/>
          <c:y val="0.19305555555555537"/>
          <c:w val="0.85825459317585362"/>
          <c:h val="0.50593358121901355"/>
        </c:manualLayout>
      </c:layout>
      <c:barChart>
        <c:barDir val="col"/>
        <c:grouping val="clustered"/>
        <c:ser>
          <c:idx val="0"/>
          <c:order val="0"/>
          <c:tx>
            <c:strRef>
              <c:f>Nonprofit!$B$20</c:f>
              <c:strCache>
                <c:ptCount val="1"/>
                <c:pt idx="0">
                  <c:v>Extremely satisfied</c:v>
                </c:pt>
              </c:strCache>
            </c:strRef>
          </c:tx>
          <c:spPr>
            <a:solidFill>
              <a:schemeClr val="accent2"/>
            </a:solidFill>
          </c:spPr>
          <c:dLbls>
            <c:showVal val="1"/>
          </c:dLbls>
          <c:cat>
            <c:strRef>
              <c:f>Nonprofit!$A$21:$A$25</c:f>
              <c:strCache>
                <c:ptCount val="5"/>
                <c:pt idx="0">
                  <c:v>Knowledge of general business functions</c:v>
                </c:pt>
                <c:pt idx="1">
                  <c:v>Managing strategies and innovation</c:v>
                </c:pt>
                <c:pt idx="2">
                  <c:v>Strategic system skills</c:v>
                </c:pt>
                <c:pt idx="3">
                  <c:v>Managing decision making processes</c:v>
                </c:pt>
                <c:pt idx="4">
                  <c:v>Generative thinking</c:v>
                </c:pt>
              </c:strCache>
            </c:strRef>
          </c:cat>
          <c:val>
            <c:numRef>
              <c:f>Nonprofit!$B$21:$B$25</c:f>
              <c:numCache>
                <c:formatCode>###0%</c:formatCode>
                <c:ptCount val="5"/>
                <c:pt idx="0">
                  <c:v>0.37407407407407484</c:v>
                </c:pt>
                <c:pt idx="1">
                  <c:v>0.29779411764705882</c:v>
                </c:pt>
                <c:pt idx="2">
                  <c:v>0.27306273062730635</c:v>
                </c:pt>
                <c:pt idx="3">
                  <c:v>0.24535315985130146</c:v>
                </c:pt>
                <c:pt idx="4">
                  <c:v>0.24535315985130146</c:v>
                </c:pt>
              </c:numCache>
            </c:numRef>
          </c:val>
        </c:ser>
        <c:axId val="110768896"/>
        <c:axId val="110770432"/>
      </c:barChart>
      <c:catAx>
        <c:axId val="110768896"/>
        <c:scaling>
          <c:orientation val="minMax"/>
        </c:scaling>
        <c:axPos val="b"/>
        <c:tickLblPos val="nextTo"/>
        <c:crossAx val="110770432"/>
        <c:crosses val="autoZero"/>
        <c:auto val="1"/>
        <c:lblAlgn val="ctr"/>
        <c:lblOffset val="100"/>
      </c:catAx>
      <c:valAx>
        <c:axId val="110770432"/>
        <c:scaling>
          <c:orientation val="minMax"/>
          <c:max val="0.60000000000000064"/>
        </c:scaling>
        <c:axPos val="l"/>
        <c:numFmt formatCode="###0%" sourceLinked="1"/>
        <c:tickLblPos val="nextTo"/>
        <c:crossAx val="110768896"/>
        <c:crosses val="autoZero"/>
        <c:crossBetween val="between"/>
        <c:majorUnit val="0.1"/>
      </c:valAx>
    </c:plotArea>
    <c:plotVisOnly val="1"/>
  </c:chart>
  <c:externalData r:id="rId1"/>
</c:chartSpace>
</file>

<file path=ppt/charts/chart19.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Most Valuable Skills on the Job</a:t>
            </a:r>
            <a:endParaRPr lang="en-US" dirty="0"/>
          </a:p>
        </c:rich>
      </c:tx>
      <c:layout/>
    </c:title>
    <c:plotArea>
      <c:layout/>
      <c:barChart>
        <c:barDir val="col"/>
        <c:grouping val="clustered"/>
        <c:ser>
          <c:idx val="0"/>
          <c:order val="0"/>
          <c:tx>
            <c:strRef>
              <c:f>Energy!$B$1</c:f>
              <c:strCache>
                <c:ptCount val="1"/>
                <c:pt idx="0">
                  <c:v>Extremely Valuable</c:v>
                </c:pt>
              </c:strCache>
            </c:strRef>
          </c:tx>
          <c:spPr>
            <a:solidFill>
              <a:schemeClr val="accent2"/>
            </a:solidFill>
          </c:spPr>
          <c:dLbls>
            <c:showVal val="1"/>
          </c:dLbls>
          <c:cat>
            <c:strRef>
              <c:f>Energy!$A$2:$A$6</c:f>
              <c:strCache>
                <c:ptCount val="5"/>
                <c:pt idx="0">
                  <c:v>Interpersonal skills</c:v>
                </c:pt>
                <c:pt idx="1">
                  <c:v>Managing strategies and innovation</c:v>
                </c:pt>
                <c:pt idx="2">
                  <c:v>Strategic system skills</c:v>
                </c:pt>
                <c:pt idx="3">
                  <c:v>Generative thinking</c:v>
                </c:pt>
                <c:pt idx="4">
                  <c:v>Managing decision making processes</c:v>
                </c:pt>
              </c:strCache>
            </c:strRef>
          </c:cat>
          <c:val>
            <c:numRef>
              <c:f>Energy!$B$2:$B$6</c:f>
              <c:numCache>
                <c:formatCode>###0%</c:formatCode>
                <c:ptCount val="5"/>
                <c:pt idx="0">
                  <c:v>0.46762589928057602</c:v>
                </c:pt>
                <c:pt idx="1">
                  <c:v>0.45255474452554745</c:v>
                </c:pt>
                <c:pt idx="2">
                  <c:v>0.4357142857142865</c:v>
                </c:pt>
                <c:pt idx="3">
                  <c:v>0.4357142857142865</c:v>
                </c:pt>
                <c:pt idx="4">
                  <c:v>0.42446043165467712</c:v>
                </c:pt>
              </c:numCache>
            </c:numRef>
          </c:val>
        </c:ser>
        <c:axId val="111028480"/>
        <c:axId val="111046656"/>
      </c:barChart>
      <c:catAx>
        <c:axId val="111028480"/>
        <c:scaling>
          <c:orientation val="minMax"/>
        </c:scaling>
        <c:axPos val="b"/>
        <c:tickLblPos val="nextTo"/>
        <c:crossAx val="111046656"/>
        <c:crosses val="autoZero"/>
        <c:auto val="1"/>
        <c:lblAlgn val="ctr"/>
        <c:lblOffset val="100"/>
      </c:catAx>
      <c:valAx>
        <c:axId val="111046656"/>
        <c:scaling>
          <c:orientation val="minMax"/>
          <c:max val="0.5"/>
          <c:min val="0"/>
        </c:scaling>
        <c:axPos val="l"/>
        <c:numFmt formatCode="###0%" sourceLinked="1"/>
        <c:tickLblPos val="nextTo"/>
        <c:crossAx val="111028480"/>
        <c:crosses val="autoZero"/>
        <c:crossBetween val="between"/>
        <c:majorUnit val="0.1"/>
      </c:valAx>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bar"/>
        <c:grouping val="clustered"/>
        <c:ser>
          <c:idx val="0"/>
          <c:order val="0"/>
          <c:spPr>
            <a:solidFill>
              <a:schemeClr val="accent2"/>
            </a:solidFill>
          </c:spPr>
          <c:dLbls>
            <c:txPr>
              <a:bodyPr/>
              <a:lstStyle/>
              <a:p>
                <a:pPr>
                  <a:defRPr sz="1100" b="1"/>
                </a:pPr>
                <a:endParaRPr lang="en-US"/>
              </a:p>
            </c:txPr>
            <c:showVal val="1"/>
          </c:dLbls>
          <c:cat>
            <c:strRef>
              <c:f>Sheet1!$A$1:$A$15</c:f>
              <c:strCache>
                <c:ptCount val="15"/>
                <c:pt idx="0">
                  <c:v>Managing tools and technology</c:v>
                </c:pt>
                <c:pt idx="1">
                  <c:v>Knowledge of technology, design and production</c:v>
                </c:pt>
                <c:pt idx="2">
                  <c:v>Operation skills</c:v>
                </c:pt>
                <c:pt idx="3">
                  <c:v>Knowledge of media communications and delivery</c:v>
                </c:pt>
                <c:pt idx="4">
                  <c:v>Managing administrative activities</c:v>
                </c:pt>
                <c:pt idx="5">
                  <c:v>Knowledge of human behavior and society</c:v>
                </c:pt>
                <c:pt idx="6">
                  <c:v>Foundation skills</c:v>
                </c:pt>
                <c:pt idx="7">
                  <c:v>Managing human capital</c:v>
                </c:pt>
                <c:pt idx="8">
                  <c:v>Managing the task environment</c:v>
                </c:pt>
                <c:pt idx="9">
                  <c:v>Strategic system skills</c:v>
                </c:pt>
                <c:pt idx="10">
                  <c:v>Knowledge of general business functions</c:v>
                </c:pt>
                <c:pt idx="11">
                  <c:v>Managing strategies and innovation</c:v>
                </c:pt>
                <c:pt idx="12">
                  <c:v>Generative thinking</c:v>
                </c:pt>
                <c:pt idx="13">
                  <c:v>Managing decision making processes</c:v>
                </c:pt>
                <c:pt idx="14">
                  <c:v>Interpersonal skills</c:v>
                </c:pt>
              </c:strCache>
            </c:strRef>
          </c:cat>
          <c:val>
            <c:numRef>
              <c:f>Sheet1!$B$1:$B$15</c:f>
              <c:numCache>
                <c:formatCode>0%</c:formatCode>
                <c:ptCount val="15"/>
                <c:pt idx="0">
                  <c:v>0.42000000000000032</c:v>
                </c:pt>
                <c:pt idx="1">
                  <c:v>0.43000000000000038</c:v>
                </c:pt>
                <c:pt idx="2">
                  <c:v>0.4400000000000005</c:v>
                </c:pt>
                <c:pt idx="3">
                  <c:v>0.5</c:v>
                </c:pt>
                <c:pt idx="4">
                  <c:v>0.53</c:v>
                </c:pt>
                <c:pt idx="5">
                  <c:v>0.53</c:v>
                </c:pt>
                <c:pt idx="6">
                  <c:v>0.6800000000000016</c:v>
                </c:pt>
                <c:pt idx="7">
                  <c:v>0.70000000000000062</c:v>
                </c:pt>
                <c:pt idx="8">
                  <c:v>0.70000000000000062</c:v>
                </c:pt>
                <c:pt idx="9">
                  <c:v>0.70000000000000062</c:v>
                </c:pt>
                <c:pt idx="10">
                  <c:v>0.750000000000002</c:v>
                </c:pt>
                <c:pt idx="11">
                  <c:v>0.78</c:v>
                </c:pt>
                <c:pt idx="12">
                  <c:v>0.83000000000000063</c:v>
                </c:pt>
                <c:pt idx="13">
                  <c:v>0.84000000000000064</c:v>
                </c:pt>
                <c:pt idx="14">
                  <c:v>0.84000000000000064</c:v>
                </c:pt>
              </c:numCache>
            </c:numRef>
          </c:val>
        </c:ser>
        <c:dLbls>
          <c:showVal val="1"/>
        </c:dLbls>
        <c:gapWidth val="50"/>
        <c:axId val="110109440"/>
        <c:axId val="110110976"/>
      </c:barChart>
      <c:catAx>
        <c:axId val="110109440"/>
        <c:scaling>
          <c:orientation val="minMax"/>
        </c:scaling>
        <c:axPos val="l"/>
        <c:majorTickMark val="none"/>
        <c:tickLblPos val="nextTo"/>
        <c:txPr>
          <a:bodyPr/>
          <a:lstStyle/>
          <a:p>
            <a:pPr>
              <a:defRPr sz="1400"/>
            </a:pPr>
            <a:endParaRPr lang="en-US"/>
          </a:p>
        </c:txPr>
        <c:crossAx val="110110976"/>
        <c:crosses val="autoZero"/>
        <c:auto val="1"/>
        <c:lblAlgn val="ctr"/>
        <c:lblOffset val="100"/>
      </c:catAx>
      <c:valAx>
        <c:axId val="110110976"/>
        <c:scaling>
          <c:orientation val="minMax"/>
        </c:scaling>
        <c:axPos val="b"/>
        <c:numFmt formatCode="0%" sourceLinked="1"/>
        <c:majorTickMark val="none"/>
        <c:tickLblPos val="nextTo"/>
        <c:txPr>
          <a:bodyPr/>
          <a:lstStyle/>
          <a:p>
            <a:pPr>
              <a:defRPr sz="1200" b="1"/>
            </a:pPr>
            <a:endParaRPr lang="en-US"/>
          </a:p>
        </c:txPr>
        <c:crossAx val="110109440"/>
        <c:crosses val="autoZero"/>
        <c:crossBetween val="between"/>
      </c:valAx>
      <c:spPr>
        <a:noFill/>
        <a:ln w="25400">
          <a:noFill/>
        </a:ln>
      </c:spPr>
    </c:plotArea>
    <c:plotVisOnly val="1"/>
  </c:chart>
  <c:externalData r:id="rId1"/>
</c:chartSpace>
</file>

<file path=ppt/charts/chart20.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Greatest Satisfaction</a:t>
            </a:r>
            <a:r>
              <a:rPr lang="en-US" baseline="0" dirty="0" smtClean="0"/>
              <a:t> With Skill Development in School</a:t>
            </a:r>
            <a:endParaRPr lang="en-US" dirty="0"/>
          </a:p>
        </c:rich>
      </c:tx>
      <c:layout/>
    </c:title>
    <c:plotArea>
      <c:layout/>
      <c:barChart>
        <c:barDir val="col"/>
        <c:grouping val="clustered"/>
        <c:ser>
          <c:idx val="0"/>
          <c:order val="0"/>
          <c:tx>
            <c:strRef>
              <c:f>Energy!$B$19</c:f>
              <c:strCache>
                <c:ptCount val="1"/>
                <c:pt idx="0">
                  <c:v>Extremely Satisfied</c:v>
                </c:pt>
              </c:strCache>
            </c:strRef>
          </c:tx>
          <c:spPr>
            <a:solidFill>
              <a:schemeClr val="accent2"/>
            </a:solidFill>
          </c:spPr>
          <c:dLbls>
            <c:showVal val="1"/>
          </c:dLbls>
          <c:cat>
            <c:strRef>
              <c:f>Energy!$A$20:$A$24</c:f>
              <c:strCache>
                <c:ptCount val="5"/>
                <c:pt idx="0">
                  <c:v>Knowledge of general business functions</c:v>
                </c:pt>
                <c:pt idx="1">
                  <c:v>Managing strategies and innovation</c:v>
                </c:pt>
                <c:pt idx="2">
                  <c:v>Strategic system skills</c:v>
                </c:pt>
                <c:pt idx="3">
                  <c:v>Generative thinking</c:v>
                </c:pt>
                <c:pt idx="4">
                  <c:v>Interpersonal skills</c:v>
                </c:pt>
              </c:strCache>
            </c:strRef>
          </c:cat>
          <c:val>
            <c:numRef>
              <c:f>Energy!$B$20:$B$24</c:f>
              <c:numCache>
                <c:formatCode>###0%</c:formatCode>
                <c:ptCount val="5"/>
                <c:pt idx="0">
                  <c:v>0.36956521739130438</c:v>
                </c:pt>
                <c:pt idx="1">
                  <c:v>0.35507246376811646</c:v>
                </c:pt>
                <c:pt idx="2">
                  <c:v>0.34285714285714286</c:v>
                </c:pt>
                <c:pt idx="3">
                  <c:v>0.27007299270073032</c:v>
                </c:pt>
                <c:pt idx="4">
                  <c:v>0.25547445255474482</c:v>
                </c:pt>
              </c:numCache>
            </c:numRef>
          </c:val>
        </c:ser>
        <c:axId val="111054208"/>
        <c:axId val="111060096"/>
      </c:barChart>
      <c:catAx>
        <c:axId val="111054208"/>
        <c:scaling>
          <c:orientation val="minMax"/>
        </c:scaling>
        <c:axPos val="b"/>
        <c:tickLblPos val="nextTo"/>
        <c:crossAx val="111060096"/>
        <c:crosses val="autoZero"/>
        <c:auto val="1"/>
        <c:lblAlgn val="ctr"/>
        <c:lblOffset val="100"/>
      </c:catAx>
      <c:valAx>
        <c:axId val="111060096"/>
        <c:scaling>
          <c:orientation val="minMax"/>
          <c:max val="0.5"/>
          <c:min val="0"/>
        </c:scaling>
        <c:axPos val="l"/>
        <c:numFmt formatCode="###0%" sourceLinked="1"/>
        <c:tickLblPos val="nextTo"/>
        <c:crossAx val="111054208"/>
        <c:crosses val="autoZero"/>
        <c:crossBetween val="between"/>
        <c:majorUnit val="0.1"/>
      </c:valAx>
    </c:plotArea>
    <c:plotVisOnly val="1"/>
  </c:chart>
  <c:externalData r:id="rId1"/>
</c:chartSpace>
</file>

<file path=ppt/charts/chart21.xml><?xml version="1.0" encoding="utf-8"?>
<c:chartSpace xmlns:c="http://schemas.openxmlformats.org/drawingml/2006/chart" xmlns:a="http://schemas.openxmlformats.org/drawingml/2006/main" xmlns:r="http://schemas.openxmlformats.org/officeDocument/2006/relationships">
  <c:date1904 val="1"/>
  <c:lang val="en-US"/>
  <c:style val="18"/>
  <c:chart>
    <c:autoTitleDeleted val="1"/>
    <c:plotArea>
      <c:layout>
        <c:manualLayout>
          <c:layoutTarget val="inner"/>
          <c:xMode val="edge"/>
          <c:yMode val="edge"/>
          <c:x val="0.16408934707903791"/>
          <c:y val="0.10833333333333336"/>
          <c:w val="0.59621993127147754"/>
          <c:h val="0.8916666666666665"/>
        </c:manualLayout>
      </c:layout>
      <c:pieChart>
        <c:varyColors val="1"/>
        <c:ser>
          <c:idx val="0"/>
          <c:order val="0"/>
          <c:dPt>
            <c:idx val="1"/>
            <c:spPr>
              <a:solidFill>
                <a:srgbClr val="6666FF"/>
              </a:solidFill>
            </c:spPr>
          </c:dPt>
          <c:dPt>
            <c:idx val="2"/>
            <c:spPr>
              <a:solidFill>
                <a:schemeClr val="bg2">
                  <a:lumMod val="60000"/>
                  <a:lumOff val="40000"/>
                </a:schemeClr>
              </a:solidFill>
            </c:spPr>
          </c:dPt>
          <c:dLbls>
            <c:dLbl>
              <c:idx val="0"/>
              <c:layout>
                <c:manualLayout>
                  <c:x val="1.9097085520559932E-2"/>
                  <c:y val="2.0000000000000011E-2"/>
                </c:manualLayout>
              </c:layout>
              <c:dLblPos val="bestFit"/>
              <c:showCatName val="1"/>
              <c:showPercent val="1"/>
            </c:dLbl>
            <c:dLbl>
              <c:idx val="1"/>
              <c:layout>
                <c:manualLayout>
                  <c:x val="-0.14062499999999992"/>
                  <c:y val="-0.10333333333333333"/>
                </c:manualLayout>
              </c:layout>
              <c:dLblPos val="bestFit"/>
              <c:showCatName val="1"/>
              <c:showPercent val="1"/>
            </c:dLbl>
            <c:dLbl>
              <c:idx val="2"/>
              <c:layout>
                <c:manualLayout>
                  <c:x val="0.16840277777777779"/>
                  <c:y val="3.0000000000000002E-2"/>
                </c:manualLayout>
              </c:layout>
              <c:dLblPos val="bestFit"/>
              <c:showCatName val="1"/>
              <c:showPercent val="1"/>
            </c:dLbl>
            <c:dLbl>
              <c:idx val="3"/>
              <c:layout>
                <c:manualLayout>
                  <c:x val="-8.6805555555555768E-3"/>
                  <c:y val="4.6666666666666683E-2"/>
                </c:manualLayout>
              </c:layout>
              <c:tx>
                <c:rich>
                  <a:bodyPr/>
                  <a:lstStyle/>
                  <a:p>
                    <a:r>
                      <a:rPr lang="en-US" sz="1400" b="1" cap="none" spc="0" dirty="0">
                        <a:ln w="1905"/>
                        <a:solidFill>
                          <a:schemeClr val="tx1"/>
                        </a:solidFill>
                        <a:effectLst>
                          <a:innerShdw blurRad="69850" dist="43180" dir="5400000">
                            <a:srgbClr val="000000">
                              <a:alpha val="65000"/>
                            </a:srgbClr>
                          </a:innerShdw>
                        </a:effectLst>
                      </a:rPr>
                      <a:t>Executive level
9%</a:t>
                    </a:r>
                  </a:p>
                </c:rich>
              </c:tx>
              <c:dLblPos val="bestFit"/>
              <c:showCatName val="1"/>
              <c:showPercent val="1"/>
            </c:dLbl>
            <c:txPr>
              <a:bodyPr/>
              <a:lstStyle/>
              <a:p>
                <a:pPr>
                  <a:defRPr sz="1400" b="1" cap="none" spc="0">
                    <a:ln w="1905"/>
                    <a:solidFill>
                      <a:schemeClr val="tx1"/>
                    </a:solidFill>
                    <a:effectLst>
                      <a:innerShdw blurRad="69850" dist="43180" dir="5400000">
                        <a:srgbClr val="000000">
                          <a:alpha val="65000"/>
                        </a:srgbClr>
                      </a:innerShdw>
                    </a:effectLst>
                  </a:defRPr>
                </a:pPr>
                <a:endParaRPr lang="en-US"/>
              </a:p>
            </c:txPr>
            <c:dLblPos val="outEnd"/>
            <c:showCatName val="1"/>
            <c:showPercent val="1"/>
            <c:showLeaderLines val="1"/>
          </c:dLbls>
          <c:cat>
            <c:strRef>
              <c:f>Sheet7!$C$13:$C$17</c:f>
              <c:strCache>
                <c:ptCount val="5"/>
                <c:pt idx="0">
                  <c:v>Entry level</c:v>
                </c:pt>
                <c:pt idx="1">
                  <c:v>Mid-level</c:v>
                </c:pt>
                <c:pt idx="2">
                  <c:v>Senior level</c:v>
                </c:pt>
                <c:pt idx="3">
                  <c:v>Executive level</c:v>
                </c:pt>
                <c:pt idx="4">
                  <c:v>Other</c:v>
                </c:pt>
              </c:strCache>
            </c:strRef>
          </c:cat>
          <c:val>
            <c:numRef>
              <c:f>Sheet7!$D$13:$D$17</c:f>
              <c:numCache>
                <c:formatCode>###0%</c:formatCode>
                <c:ptCount val="5"/>
                <c:pt idx="0">
                  <c:v>6.5250846414281319E-2</c:v>
                </c:pt>
                <c:pt idx="1">
                  <c:v>0.56478916589719919</c:v>
                </c:pt>
                <c:pt idx="2">
                  <c:v>0.26962142197599281</c:v>
                </c:pt>
                <c:pt idx="3">
                  <c:v>8.9258233302554627E-2</c:v>
                </c:pt>
                <c:pt idx="4">
                  <c:v>1.1080332409972301E-2</c:v>
                </c:pt>
              </c:numCache>
            </c:numRef>
          </c:val>
        </c:ser>
        <c:dLbls>
          <c:showCatName val="1"/>
          <c:showPercent val="1"/>
        </c:dLbls>
        <c:firstSliceAng val="0"/>
      </c:pieChart>
    </c:plotArea>
    <c:plotVisOnly val="1"/>
  </c:chart>
  <c:txPr>
    <a:bodyPr/>
    <a:lstStyle/>
    <a:p>
      <a:pPr>
        <a:defRPr sz="1800"/>
      </a:pPr>
      <a:endParaRPr lang="en-US"/>
    </a:p>
  </c:txPr>
  <c:externalData r:id="rId1"/>
</c:chartSpace>
</file>

<file path=ppt/charts/chart22.xml><?xml version="1.0" encoding="utf-8"?>
<c:chartSpace xmlns:c="http://schemas.openxmlformats.org/drawingml/2006/chart" xmlns:a="http://schemas.openxmlformats.org/drawingml/2006/main" xmlns:r="http://schemas.openxmlformats.org/officeDocument/2006/relationships">
  <c:date1904 val="1"/>
  <c:lang val="en-US"/>
  <c:style val="16"/>
  <c:chart>
    <c:autoTitleDeleted val="1"/>
    <c:plotArea>
      <c:layout/>
      <c:barChart>
        <c:barDir val="col"/>
        <c:grouping val="clustered"/>
        <c:ser>
          <c:idx val="0"/>
          <c:order val="0"/>
          <c:tx>
            <c:strRef>
              <c:f>Sheet1!$B$3</c:f>
              <c:strCache>
                <c:ptCount val="1"/>
                <c:pt idx="0">
                  <c:v>Entry level</c:v>
                </c:pt>
              </c:strCache>
            </c:strRef>
          </c:tx>
          <c:dLbls>
            <c:txPr>
              <a:bodyPr/>
              <a:lstStyle/>
              <a:p>
                <a:pPr>
                  <a:defRPr sz="1200"/>
                </a:pPr>
                <a:endParaRPr lang="en-US"/>
              </a:p>
            </c:txPr>
            <c:showVal val="1"/>
          </c:dLbls>
          <c:cat>
            <c:strRef>
              <c:f>Sheet1!$C$2:$J$2</c:f>
              <c:strCache>
                <c:ptCount val="8"/>
                <c:pt idx="0">
                  <c:v>Consulting</c:v>
                </c:pt>
                <c:pt idx="1">
                  <c:v>Energy/Utilities</c:v>
                </c:pt>
                <c:pt idx="2">
                  <c:v>Finance/Accounting</c:v>
                </c:pt>
                <c:pt idx="3">
                  <c:v>Healthcare</c:v>
                </c:pt>
                <c:pt idx="4">
                  <c:v>Technology</c:v>
                </c:pt>
                <c:pt idx="5">
                  <c:v>Manufacturing</c:v>
                </c:pt>
                <c:pt idx="6">
                  <c:v>Nonprofit/government</c:v>
                </c:pt>
                <c:pt idx="7">
                  <c:v>Products/services</c:v>
                </c:pt>
              </c:strCache>
            </c:strRef>
          </c:cat>
          <c:val>
            <c:numRef>
              <c:f>Sheet1!$C$3:$J$3</c:f>
              <c:numCache>
                <c:formatCode>###0%</c:formatCode>
                <c:ptCount val="8"/>
                <c:pt idx="0">
                  <c:v>7.2815533980582534E-2</c:v>
                </c:pt>
                <c:pt idx="1">
                  <c:v>5.3435114503816793E-2</c:v>
                </c:pt>
                <c:pt idx="2">
                  <c:v>8.6021505376344176E-2</c:v>
                </c:pt>
                <c:pt idx="3">
                  <c:v>4.8951048951048973E-2</c:v>
                </c:pt>
                <c:pt idx="4">
                  <c:v>4.7979797979797983E-2</c:v>
                </c:pt>
                <c:pt idx="5">
                  <c:v>4.3636363636363626E-2</c:v>
                </c:pt>
                <c:pt idx="6">
                  <c:v>6.4885496183206187E-2</c:v>
                </c:pt>
                <c:pt idx="7">
                  <c:v>6.6019417475728162E-2</c:v>
                </c:pt>
              </c:numCache>
            </c:numRef>
          </c:val>
        </c:ser>
        <c:ser>
          <c:idx val="1"/>
          <c:order val="1"/>
          <c:tx>
            <c:strRef>
              <c:f>Sheet1!$B$4</c:f>
              <c:strCache>
                <c:ptCount val="1"/>
                <c:pt idx="0">
                  <c:v>Mid-level</c:v>
                </c:pt>
              </c:strCache>
            </c:strRef>
          </c:tx>
          <c:dLbls>
            <c:txPr>
              <a:bodyPr/>
              <a:lstStyle/>
              <a:p>
                <a:pPr>
                  <a:defRPr sz="1200"/>
                </a:pPr>
                <a:endParaRPr lang="en-US"/>
              </a:p>
            </c:txPr>
            <c:showVal val="1"/>
          </c:dLbls>
          <c:cat>
            <c:strRef>
              <c:f>Sheet1!$C$2:$J$2</c:f>
              <c:strCache>
                <c:ptCount val="8"/>
                <c:pt idx="0">
                  <c:v>Consulting</c:v>
                </c:pt>
                <c:pt idx="1">
                  <c:v>Energy/Utilities</c:v>
                </c:pt>
                <c:pt idx="2">
                  <c:v>Finance/Accounting</c:v>
                </c:pt>
                <c:pt idx="3">
                  <c:v>Healthcare</c:v>
                </c:pt>
                <c:pt idx="4">
                  <c:v>Technology</c:v>
                </c:pt>
                <c:pt idx="5">
                  <c:v>Manufacturing</c:v>
                </c:pt>
                <c:pt idx="6">
                  <c:v>Nonprofit/government</c:v>
                </c:pt>
                <c:pt idx="7">
                  <c:v>Products/services</c:v>
                </c:pt>
              </c:strCache>
            </c:strRef>
          </c:cat>
          <c:val>
            <c:numRef>
              <c:f>Sheet1!$C$4:$J$4</c:f>
              <c:numCache>
                <c:formatCode>###0%</c:formatCode>
                <c:ptCount val="8"/>
                <c:pt idx="0">
                  <c:v>0.57281553398058316</c:v>
                </c:pt>
                <c:pt idx="1">
                  <c:v>0.59541984732824427</c:v>
                </c:pt>
                <c:pt idx="2">
                  <c:v>0.57296466973886329</c:v>
                </c:pt>
                <c:pt idx="3">
                  <c:v>0.58391608391608318</c:v>
                </c:pt>
                <c:pt idx="4">
                  <c:v>0.54797979797979868</c:v>
                </c:pt>
                <c:pt idx="5">
                  <c:v>0.54181818181818153</c:v>
                </c:pt>
                <c:pt idx="6">
                  <c:v>0.60687022900763354</c:v>
                </c:pt>
                <c:pt idx="7">
                  <c:v>0.57281553398058316</c:v>
                </c:pt>
              </c:numCache>
            </c:numRef>
          </c:val>
        </c:ser>
        <c:ser>
          <c:idx val="2"/>
          <c:order val="2"/>
          <c:tx>
            <c:strRef>
              <c:f>Sheet1!$B$5</c:f>
              <c:strCache>
                <c:ptCount val="1"/>
                <c:pt idx="0">
                  <c:v>Senior level</c:v>
                </c:pt>
              </c:strCache>
            </c:strRef>
          </c:tx>
          <c:dLbls>
            <c:dLbl>
              <c:idx val="0"/>
              <c:layout>
                <c:manualLayout>
                  <c:x val="6.9444444444444493E-3"/>
                  <c:y val="1.3071895424836603E-2"/>
                </c:manualLayout>
              </c:layout>
              <c:showVal val="1"/>
            </c:dLbl>
            <c:dLbl>
              <c:idx val="1"/>
              <c:layout>
                <c:manualLayout>
                  <c:x val="2.7777777777777822E-3"/>
                  <c:y val="-9.8039215686274508E-3"/>
                </c:manualLayout>
              </c:layout>
              <c:showVal val="1"/>
            </c:dLbl>
            <c:dLbl>
              <c:idx val="2"/>
              <c:layout>
                <c:manualLayout>
                  <c:x val="6.9444444444444493E-3"/>
                  <c:y val="0"/>
                </c:manualLayout>
              </c:layout>
              <c:showVal val="1"/>
            </c:dLbl>
            <c:dLbl>
              <c:idx val="3"/>
              <c:layout>
                <c:manualLayout>
                  <c:x val="1.3888888888888393E-3"/>
                  <c:y val="9.8039215686274508E-3"/>
                </c:manualLayout>
              </c:layout>
              <c:showVal val="1"/>
            </c:dLbl>
            <c:dLbl>
              <c:idx val="4"/>
              <c:layout>
                <c:manualLayout>
                  <c:x val="5.5555555555555558E-3"/>
                  <c:y val="6.5359477124183061E-3"/>
                </c:manualLayout>
              </c:layout>
              <c:showVal val="1"/>
            </c:dLbl>
            <c:dLbl>
              <c:idx val="5"/>
              <c:layout>
                <c:manualLayout>
                  <c:x val="9.7222222222222224E-3"/>
                  <c:y val="1.3071895424836603E-2"/>
                </c:manualLayout>
              </c:layout>
              <c:showVal val="1"/>
            </c:dLbl>
            <c:dLbl>
              <c:idx val="6"/>
              <c:layout>
                <c:manualLayout>
                  <c:x val="5.5555555555555558E-3"/>
                  <c:y val="0"/>
                </c:manualLayout>
              </c:layout>
              <c:showVal val="1"/>
            </c:dLbl>
            <c:dLbl>
              <c:idx val="7"/>
              <c:layout>
                <c:manualLayout>
                  <c:x val="8.3333333333333367E-3"/>
                  <c:y val="3.2679738562091543E-3"/>
                </c:manualLayout>
              </c:layout>
              <c:showVal val="1"/>
            </c:dLbl>
            <c:txPr>
              <a:bodyPr/>
              <a:lstStyle/>
              <a:p>
                <a:pPr>
                  <a:defRPr sz="1200"/>
                </a:pPr>
                <a:endParaRPr lang="en-US"/>
              </a:p>
            </c:txPr>
            <c:showVal val="1"/>
          </c:dLbls>
          <c:cat>
            <c:strRef>
              <c:f>Sheet1!$C$2:$J$2</c:f>
              <c:strCache>
                <c:ptCount val="8"/>
                <c:pt idx="0">
                  <c:v>Consulting</c:v>
                </c:pt>
                <c:pt idx="1">
                  <c:v>Energy/Utilities</c:v>
                </c:pt>
                <c:pt idx="2">
                  <c:v>Finance/Accounting</c:v>
                </c:pt>
                <c:pt idx="3">
                  <c:v>Healthcare</c:v>
                </c:pt>
                <c:pt idx="4">
                  <c:v>Technology</c:v>
                </c:pt>
                <c:pt idx="5">
                  <c:v>Manufacturing</c:v>
                </c:pt>
                <c:pt idx="6">
                  <c:v>Nonprofit/government</c:v>
                </c:pt>
                <c:pt idx="7">
                  <c:v>Products/services</c:v>
                </c:pt>
              </c:strCache>
            </c:strRef>
          </c:cat>
          <c:val>
            <c:numRef>
              <c:f>Sheet1!$C$5:$J$5</c:f>
              <c:numCache>
                <c:formatCode>###0%</c:formatCode>
                <c:ptCount val="8"/>
                <c:pt idx="0">
                  <c:v>0.28883495145631066</c:v>
                </c:pt>
                <c:pt idx="1">
                  <c:v>0.25190839694656492</c:v>
                </c:pt>
                <c:pt idx="2">
                  <c:v>0.27035330261136714</c:v>
                </c:pt>
                <c:pt idx="3">
                  <c:v>0.28671328671328672</c:v>
                </c:pt>
                <c:pt idx="4">
                  <c:v>0.30555555555555558</c:v>
                </c:pt>
                <c:pt idx="5">
                  <c:v>0.28727272727272762</c:v>
                </c:pt>
                <c:pt idx="6">
                  <c:v>0.24045801526717575</c:v>
                </c:pt>
                <c:pt idx="7">
                  <c:v>0.24854368932038851</c:v>
                </c:pt>
              </c:numCache>
            </c:numRef>
          </c:val>
        </c:ser>
        <c:ser>
          <c:idx val="3"/>
          <c:order val="3"/>
          <c:tx>
            <c:strRef>
              <c:f>Sheet1!$B$6</c:f>
              <c:strCache>
                <c:ptCount val="1"/>
                <c:pt idx="0">
                  <c:v>Executive level</c:v>
                </c:pt>
              </c:strCache>
            </c:strRef>
          </c:tx>
          <c:dLbls>
            <c:txPr>
              <a:bodyPr/>
              <a:lstStyle/>
              <a:p>
                <a:pPr>
                  <a:defRPr sz="1200"/>
                </a:pPr>
                <a:endParaRPr lang="en-US"/>
              </a:p>
            </c:txPr>
            <c:showVal val="1"/>
          </c:dLbls>
          <c:cat>
            <c:strRef>
              <c:f>Sheet1!$C$2:$J$2</c:f>
              <c:strCache>
                <c:ptCount val="8"/>
                <c:pt idx="0">
                  <c:v>Consulting</c:v>
                </c:pt>
                <c:pt idx="1">
                  <c:v>Energy/Utilities</c:v>
                </c:pt>
                <c:pt idx="2">
                  <c:v>Finance/Accounting</c:v>
                </c:pt>
                <c:pt idx="3">
                  <c:v>Healthcare</c:v>
                </c:pt>
                <c:pt idx="4">
                  <c:v>Technology</c:v>
                </c:pt>
                <c:pt idx="5">
                  <c:v>Manufacturing</c:v>
                </c:pt>
                <c:pt idx="6">
                  <c:v>Nonprofit/government</c:v>
                </c:pt>
                <c:pt idx="7">
                  <c:v>Products/services</c:v>
                </c:pt>
              </c:strCache>
            </c:strRef>
          </c:cat>
          <c:val>
            <c:numRef>
              <c:f>Sheet1!$C$6:$J$6</c:f>
              <c:numCache>
                <c:formatCode>###0%</c:formatCode>
                <c:ptCount val="8"/>
                <c:pt idx="0">
                  <c:v>6.5533980582524284E-2</c:v>
                </c:pt>
                <c:pt idx="1">
                  <c:v>9.9236641221374045E-2</c:v>
                </c:pt>
                <c:pt idx="2">
                  <c:v>7.0660522273425508E-2</c:v>
                </c:pt>
                <c:pt idx="3">
                  <c:v>8.0419580419580389E-2</c:v>
                </c:pt>
                <c:pt idx="4">
                  <c:v>9.8484848484848592E-2</c:v>
                </c:pt>
                <c:pt idx="5">
                  <c:v>0.12727272727272718</c:v>
                </c:pt>
                <c:pt idx="6">
                  <c:v>8.7786259541984699E-2</c:v>
                </c:pt>
                <c:pt idx="7">
                  <c:v>0.11262135922330099</c:v>
                </c:pt>
              </c:numCache>
            </c:numRef>
          </c:val>
        </c:ser>
        <c:dLbls>
          <c:showVal val="1"/>
        </c:dLbls>
        <c:overlap val="-25"/>
        <c:axId val="111121920"/>
        <c:axId val="111123456"/>
      </c:barChart>
      <c:catAx>
        <c:axId val="111121920"/>
        <c:scaling>
          <c:orientation val="minMax"/>
        </c:scaling>
        <c:axPos val="b"/>
        <c:majorTickMark val="none"/>
        <c:tickLblPos val="nextTo"/>
        <c:txPr>
          <a:bodyPr/>
          <a:lstStyle/>
          <a:p>
            <a:pPr>
              <a:defRPr sz="1200"/>
            </a:pPr>
            <a:endParaRPr lang="en-US"/>
          </a:p>
        </c:txPr>
        <c:crossAx val="111123456"/>
        <c:crosses val="autoZero"/>
        <c:auto val="1"/>
        <c:lblAlgn val="ctr"/>
        <c:lblOffset val="100"/>
      </c:catAx>
      <c:valAx>
        <c:axId val="111123456"/>
        <c:scaling>
          <c:orientation val="minMax"/>
        </c:scaling>
        <c:delete val="1"/>
        <c:axPos val="l"/>
        <c:numFmt formatCode="###0%" sourceLinked="1"/>
        <c:tickLblPos val="none"/>
        <c:crossAx val="111121920"/>
        <c:crosses val="autoZero"/>
        <c:crossBetween val="between"/>
      </c:valAx>
    </c:plotArea>
    <c:legend>
      <c:legendPos val="t"/>
      <c:layout/>
      <c:txPr>
        <a:bodyPr/>
        <a:lstStyle/>
        <a:p>
          <a:pPr>
            <a:defRPr sz="1400"/>
          </a:pPr>
          <a:endParaRPr lang="en-US"/>
        </a:p>
      </c:txPr>
    </c:legend>
    <c:plotVisOnly val="1"/>
  </c:chart>
  <c:txPr>
    <a:bodyPr/>
    <a:lstStyle/>
    <a:p>
      <a:pPr>
        <a:defRPr sz="1800"/>
      </a:pPr>
      <a:endParaRPr lang="en-US"/>
    </a:p>
  </c:txPr>
  <c:externalData r:id="rId1"/>
</c:chartSpace>
</file>

<file path=ppt/charts/chart23.xml><?xml version="1.0" encoding="utf-8"?>
<c:chartSpace xmlns:c="http://schemas.openxmlformats.org/drawingml/2006/chart" xmlns:a="http://schemas.openxmlformats.org/drawingml/2006/main" xmlns:r="http://schemas.openxmlformats.org/officeDocument/2006/relationships">
  <c:date1904 val="1"/>
  <c:lang val="en-US"/>
  <c:style val="18"/>
  <c:chart>
    <c:autoTitleDeleted val="1"/>
    <c:plotArea>
      <c:layout>
        <c:manualLayout>
          <c:layoutTarget val="inner"/>
          <c:xMode val="edge"/>
          <c:yMode val="edge"/>
          <c:x val="0.21148740345922024"/>
          <c:y val="0.18043048966705313"/>
          <c:w val="0.54869907294932496"/>
          <c:h val="0.8195693679882935"/>
        </c:manualLayout>
      </c:layout>
      <c:pieChart>
        <c:varyColors val="1"/>
        <c:ser>
          <c:idx val="0"/>
          <c:order val="0"/>
          <c:dPt>
            <c:idx val="2"/>
            <c:spPr>
              <a:solidFill>
                <a:schemeClr val="accent3">
                  <a:lumMod val="65000"/>
                </a:schemeClr>
              </a:solidFill>
            </c:spPr>
          </c:dPt>
          <c:dPt>
            <c:idx val="4"/>
            <c:spPr>
              <a:solidFill>
                <a:srgbClr val="6666FF"/>
              </a:solidFill>
            </c:spPr>
          </c:dPt>
          <c:dLbls>
            <c:dLbl>
              <c:idx val="0"/>
              <c:layout>
                <c:manualLayout>
                  <c:x val="-0.1201237546919541"/>
                  <c:y val="8.1716062864404856E-3"/>
                </c:manualLayout>
              </c:layout>
              <c:showCatName val="1"/>
              <c:showPercent val="1"/>
            </c:dLbl>
            <c:dLbl>
              <c:idx val="3"/>
              <c:layout/>
              <c:tx>
                <c:rich>
                  <a:bodyPr/>
                  <a:lstStyle/>
                  <a:p>
                    <a:r>
                      <a:rPr lang="en-US" dirty="0">
                        <a:solidFill>
                          <a:schemeClr val="bg1"/>
                        </a:solidFill>
                      </a:rPr>
                      <a:t>Professional
46%</a:t>
                    </a:r>
                  </a:p>
                </c:rich>
              </c:tx>
              <c:showCatName val="1"/>
              <c:showPercent val="1"/>
            </c:dLbl>
            <c:txPr>
              <a:bodyPr/>
              <a:lstStyle/>
              <a:p>
                <a:pPr>
                  <a:defRPr sz="1400"/>
                </a:pPr>
                <a:endParaRPr lang="en-US"/>
              </a:p>
            </c:txPr>
            <c:showCatName val="1"/>
            <c:showPercent val="1"/>
            <c:showLeaderLines val="1"/>
          </c:dLbls>
          <c:cat>
            <c:strRef>
              <c:f>Sheet15!$B$2:$B$6</c:f>
              <c:strCache>
                <c:ptCount val="5"/>
                <c:pt idx="0">
                  <c:v>Administrative</c:v>
                </c:pt>
                <c:pt idx="1">
                  <c:v>Operational</c:v>
                </c:pt>
                <c:pt idx="2">
                  <c:v>Technical</c:v>
                </c:pt>
                <c:pt idx="3">
                  <c:v>Professional</c:v>
                </c:pt>
                <c:pt idx="4">
                  <c:v>Managerial</c:v>
                </c:pt>
              </c:strCache>
            </c:strRef>
          </c:cat>
          <c:val>
            <c:numRef>
              <c:f>Sheet15!$C$2:$C$6</c:f>
              <c:numCache>
                <c:formatCode>###0%</c:formatCode>
                <c:ptCount val="5"/>
                <c:pt idx="0">
                  <c:v>3.2625423207140659E-2</c:v>
                </c:pt>
                <c:pt idx="1">
                  <c:v>3.9396737457679389E-2</c:v>
                </c:pt>
                <c:pt idx="2">
                  <c:v>4.0320098491843724E-2</c:v>
                </c:pt>
                <c:pt idx="3">
                  <c:v>0.46168051708217983</c:v>
                </c:pt>
                <c:pt idx="4">
                  <c:v>0.42597722376115732</c:v>
                </c:pt>
              </c:numCache>
            </c:numRef>
          </c:val>
        </c:ser>
        <c:dLbls>
          <c:showCatName val="1"/>
          <c:showPercent val="1"/>
        </c:dLbls>
        <c:firstSliceAng val="0"/>
      </c:pieChart>
    </c:plotArea>
    <c:plotVisOnly val="1"/>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bar"/>
        <c:grouping val="clustered"/>
        <c:ser>
          <c:idx val="0"/>
          <c:order val="0"/>
          <c:spPr>
            <a:solidFill>
              <a:schemeClr val="accent2"/>
            </a:solidFill>
          </c:spPr>
          <c:dLbls>
            <c:txPr>
              <a:bodyPr/>
              <a:lstStyle/>
              <a:p>
                <a:pPr>
                  <a:defRPr sz="1100" b="1"/>
                </a:pPr>
                <a:endParaRPr lang="en-US"/>
              </a:p>
            </c:txPr>
            <c:showVal val="1"/>
          </c:dLbls>
          <c:cat>
            <c:strRef>
              <c:f>Sheet2!$A$1:$A$15</c:f>
              <c:strCache>
                <c:ptCount val="15"/>
                <c:pt idx="0">
                  <c:v>Managing tools and technology</c:v>
                </c:pt>
                <c:pt idx="1">
                  <c:v>Knowledge of technology, design and production</c:v>
                </c:pt>
                <c:pt idx="2">
                  <c:v>Knowledge of media communications and delivery</c:v>
                </c:pt>
                <c:pt idx="3">
                  <c:v>Operation skills</c:v>
                </c:pt>
                <c:pt idx="4">
                  <c:v>Managing administrative activities</c:v>
                </c:pt>
                <c:pt idx="5">
                  <c:v>Managing human capital</c:v>
                </c:pt>
                <c:pt idx="6">
                  <c:v>Strategic system skills</c:v>
                </c:pt>
                <c:pt idx="7">
                  <c:v>Knowledge of human behavior and society</c:v>
                </c:pt>
                <c:pt idx="8">
                  <c:v>Foundation skills</c:v>
                </c:pt>
                <c:pt idx="9">
                  <c:v>Managing the task environment</c:v>
                </c:pt>
                <c:pt idx="10">
                  <c:v>Interpersonal skills</c:v>
                </c:pt>
                <c:pt idx="11">
                  <c:v>Generative thinking</c:v>
                </c:pt>
                <c:pt idx="12">
                  <c:v>Managing decision making processes</c:v>
                </c:pt>
                <c:pt idx="13">
                  <c:v>Managing strategies and innovation</c:v>
                </c:pt>
                <c:pt idx="14">
                  <c:v>Knowledge of general business functions</c:v>
                </c:pt>
              </c:strCache>
            </c:strRef>
          </c:cat>
          <c:val>
            <c:numRef>
              <c:f>Sheet2!$B$1:$B$15</c:f>
              <c:numCache>
                <c:formatCode>0%</c:formatCode>
                <c:ptCount val="15"/>
                <c:pt idx="0">
                  <c:v>0.38000000000000106</c:v>
                </c:pt>
                <c:pt idx="1">
                  <c:v>0.41000000000000031</c:v>
                </c:pt>
                <c:pt idx="2">
                  <c:v>0.47000000000000008</c:v>
                </c:pt>
                <c:pt idx="3">
                  <c:v>0.48000000000000032</c:v>
                </c:pt>
                <c:pt idx="4">
                  <c:v>0.52</c:v>
                </c:pt>
                <c:pt idx="5">
                  <c:v>0.53</c:v>
                </c:pt>
                <c:pt idx="6">
                  <c:v>0.53</c:v>
                </c:pt>
                <c:pt idx="7">
                  <c:v>0.53</c:v>
                </c:pt>
                <c:pt idx="8">
                  <c:v>0.56999999999999995</c:v>
                </c:pt>
                <c:pt idx="9">
                  <c:v>0.58000000000000007</c:v>
                </c:pt>
                <c:pt idx="10">
                  <c:v>0.66000000000000236</c:v>
                </c:pt>
                <c:pt idx="11">
                  <c:v>0.70000000000000062</c:v>
                </c:pt>
                <c:pt idx="12">
                  <c:v>0.71000000000000063</c:v>
                </c:pt>
                <c:pt idx="13">
                  <c:v>0.77000000000000213</c:v>
                </c:pt>
                <c:pt idx="14">
                  <c:v>0.78</c:v>
                </c:pt>
              </c:numCache>
            </c:numRef>
          </c:val>
        </c:ser>
        <c:dLbls>
          <c:showVal val="1"/>
        </c:dLbls>
        <c:gapWidth val="50"/>
        <c:axId val="109686784"/>
        <c:axId val="109688320"/>
      </c:barChart>
      <c:catAx>
        <c:axId val="109686784"/>
        <c:scaling>
          <c:orientation val="minMax"/>
        </c:scaling>
        <c:axPos val="l"/>
        <c:majorTickMark val="none"/>
        <c:tickLblPos val="nextTo"/>
        <c:txPr>
          <a:bodyPr/>
          <a:lstStyle/>
          <a:p>
            <a:pPr>
              <a:defRPr sz="1400"/>
            </a:pPr>
            <a:endParaRPr lang="en-US"/>
          </a:p>
        </c:txPr>
        <c:crossAx val="109688320"/>
        <c:crosses val="autoZero"/>
        <c:auto val="1"/>
        <c:lblAlgn val="ctr"/>
        <c:lblOffset val="100"/>
      </c:catAx>
      <c:valAx>
        <c:axId val="109688320"/>
        <c:scaling>
          <c:orientation val="minMax"/>
        </c:scaling>
        <c:axPos val="b"/>
        <c:numFmt formatCode="0%" sourceLinked="1"/>
        <c:majorTickMark val="none"/>
        <c:tickLblPos val="nextTo"/>
        <c:txPr>
          <a:bodyPr/>
          <a:lstStyle/>
          <a:p>
            <a:pPr>
              <a:defRPr sz="1200" b="1"/>
            </a:pPr>
            <a:endParaRPr lang="en-US"/>
          </a:p>
        </c:txPr>
        <c:crossAx val="109686784"/>
        <c:crosses val="autoZero"/>
        <c:crossBetween val="between"/>
      </c:valAx>
    </c:plotArea>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style val="4"/>
  <c:chart>
    <c:plotArea>
      <c:layout/>
      <c:barChart>
        <c:barDir val="bar"/>
        <c:grouping val="clustered"/>
        <c:ser>
          <c:idx val="0"/>
          <c:order val="0"/>
          <c:cat>
            <c:strRef>
              <c:f>Sheet5!$A$1:$A$9</c:f>
              <c:strCache>
                <c:ptCount val="9"/>
                <c:pt idx="0">
                  <c:v>Other Industry</c:v>
                </c:pt>
                <c:pt idx="1">
                  <c:v>Energy/Utilities</c:v>
                </c:pt>
                <c:pt idx="2">
                  <c:v>Nonprofit/government</c:v>
                </c:pt>
                <c:pt idx="3">
                  <c:v>Manufacturing</c:v>
                </c:pt>
                <c:pt idx="4">
                  <c:v>Healthcare/Pharmaceuticals</c:v>
                </c:pt>
                <c:pt idx="5">
                  <c:v>Technology</c:v>
                </c:pt>
                <c:pt idx="6">
                  <c:v>Consulting</c:v>
                </c:pt>
                <c:pt idx="7">
                  <c:v>Products/services</c:v>
                </c:pt>
                <c:pt idx="8">
                  <c:v>Finance/Accounting</c:v>
                </c:pt>
              </c:strCache>
            </c:strRef>
          </c:cat>
          <c:val>
            <c:numRef>
              <c:f>Sheet5!$B$1:$B$9</c:f>
              <c:numCache>
                <c:formatCode>###0%</c:formatCode>
                <c:ptCount val="9"/>
                <c:pt idx="0">
                  <c:v>4.6518698692611812E-2</c:v>
                </c:pt>
                <c:pt idx="1">
                  <c:v>4.2566129522651333E-2</c:v>
                </c:pt>
                <c:pt idx="2">
                  <c:v>8.3307996351474914E-2</c:v>
                </c:pt>
                <c:pt idx="3">
                  <c:v>8.5740346609911824E-2</c:v>
                </c:pt>
                <c:pt idx="4">
                  <c:v>9.0605047126786631E-2</c:v>
                </c:pt>
                <c:pt idx="5">
                  <c:v>0.1249619945272121</c:v>
                </c:pt>
                <c:pt idx="6">
                  <c:v>0.14867740954697506</c:v>
                </c:pt>
                <c:pt idx="7">
                  <c:v>0.17056856187291</c:v>
                </c:pt>
                <c:pt idx="8">
                  <c:v>0.20705381574946791</c:v>
                </c:pt>
              </c:numCache>
            </c:numRef>
          </c:val>
        </c:ser>
        <c:dLbls>
          <c:showVal val="1"/>
        </c:dLbls>
        <c:gapWidth val="75"/>
        <c:axId val="110262912"/>
        <c:axId val="110268800"/>
      </c:barChart>
      <c:catAx>
        <c:axId val="110262912"/>
        <c:scaling>
          <c:orientation val="minMax"/>
        </c:scaling>
        <c:axPos val="l"/>
        <c:majorTickMark val="none"/>
        <c:tickLblPos val="nextTo"/>
        <c:crossAx val="110268800"/>
        <c:crosses val="autoZero"/>
        <c:auto val="1"/>
        <c:lblAlgn val="ctr"/>
        <c:lblOffset val="100"/>
      </c:catAx>
      <c:valAx>
        <c:axId val="110268800"/>
        <c:scaling>
          <c:orientation val="minMax"/>
        </c:scaling>
        <c:axPos val="b"/>
        <c:numFmt formatCode="###0%" sourceLinked="1"/>
        <c:majorTickMark val="none"/>
        <c:tickLblPos val="nextTo"/>
        <c:crossAx val="110262912"/>
        <c:crosses val="autoZero"/>
        <c:crossBetween val="between"/>
      </c:valAx>
    </c:plotArea>
    <c:plotVisOnly val="1"/>
  </c:chart>
  <c:txPr>
    <a:bodyPr/>
    <a:lstStyle/>
    <a:p>
      <a:pPr>
        <a:defRPr sz="1800"/>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dirty="0" smtClean="0"/>
              <a:t>Most Valuable Skills</a:t>
            </a:r>
            <a:r>
              <a:rPr lang="en-US" baseline="0" dirty="0" smtClean="0"/>
              <a:t> on the Job</a:t>
            </a:r>
            <a:endParaRPr lang="en-US" dirty="0"/>
          </a:p>
        </c:rich>
      </c:tx>
      <c:layout/>
    </c:title>
    <c:plotArea>
      <c:layout/>
      <c:barChart>
        <c:barDir val="col"/>
        <c:grouping val="clustered"/>
        <c:ser>
          <c:idx val="0"/>
          <c:order val="0"/>
          <c:tx>
            <c:strRef>
              <c:f>Finance!$B$1</c:f>
              <c:strCache>
                <c:ptCount val="1"/>
                <c:pt idx="0">
                  <c:v>Extremely Valuable</c:v>
                </c:pt>
              </c:strCache>
            </c:strRef>
          </c:tx>
          <c:spPr>
            <a:solidFill>
              <a:schemeClr val="accent2"/>
            </a:solidFill>
          </c:spPr>
          <c:dLbls>
            <c:dLbl>
              <c:idx val="0"/>
              <c:layout/>
              <c:showVal val="1"/>
            </c:dLbl>
            <c:dLbl>
              <c:idx val="1"/>
              <c:layout/>
              <c:showVal val="1"/>
            </c:dLbl>
            <c:dLbl>
              <c:idx val="2"/>
              <c:layout/>
              <c:showVal val="1"/>
            </c:dLbl>
            <c:dLbl>
              <c:idx val="3"/>
              <c:layout/>
              <c:showVal val="1"/>
            </c:dLbl>
            <c:dLbl>
              <c:idx val="4"/>
              <c:layout/>
              <c:showVal val="1"/>
            </c:dLbl>
            <c:delete val="1"/>
          </c:dLbls>
          <c:cat>
            <c:strRef>
              <c:f>Finance!$A$2:$A$6</c:f>
              <c:strCache>
                <c:ptCount val="5"/>
                <c:pt idx="0">
                  <c:v>Interpersonal skills</c:v>
                </c:pt>
                <c:pt idx="1">
                  <c:v>Generative thinking</c:v>
                </c:pt>
                <c:pt idx="2">
                  <c:v>Managing decision making processes</c:v>
                </c:pt>
                <c:pt idx="3">
                  <c:v>Strategic system skills</c:v>
                </c:pt>
                <c:pt idx="4">
                  <c:v>Managing strategies and innovation</c:v>
                </c:pt>
              </c:strCache>
            </c:strRef>
          </c:cat>
          <c:val>
            <c:numRef>
              <c:f>Finance!$B$2:$B$6</c:f>
              <c:numCache>
                <c:formatCode>###0%</c:formatCode>
                <c:ptCount val="5"/>
                <c:pt idx="0">
                  <c:v>0.47935103244837729</c:v>
                </c:pt>
                <c:pt idx="1">
                  <c:v>0.42455621301775215</c:v>
                </c:pt>
                <c:pt idx="2">
                  <c:v>0.42199108469539376</c:v>
                </c:pt>
                <c:pt idx="3">
                  <c:v>0.4</c:v>
                </c:pt>
                <c:pt idx="4">
                  <c:v>0.35724962630792234</c:v>
                </c:pt>
              </c:numCache>
            </c:numRef>
          </c:val>
        </c:ser>
        <c:axId val="110283392"/>
        <c:axId val="110444928"/>
      </c:barChart>
      <c:catAx>
        <c:axId val="110283392"/>
        <c:scaling>
          <c:orientation val="minMax"/>
        </c:scaling>
        <c:axPos val="b"/>
        <c:tickLblPos val="nextTo"/>
        <c:crossAx val="110444928"/>
        <c:crosses val="autoZero"/>
        <c:auto val="1"/>
        <c:lblAlgn val="ctr"/>
        <c:lblOffset val="100"/>
      </c:catAx>
      <c:valAx>
        <c:axId val="110444928"/>
        <c:scaling>
          <c:orientation val="minMax"/>
        </c:scaling>
        <c:axPos val="l"/>
        <c:numFmt formatCode="###0%" sourceLinked="1"/>
        <c:tickLblPos val="nextTo"/>
        <c:crossAx val="110283392"/>
        <c:crosses val="autoZero"/>
        <c:crossBetween val="between"/>
      </c:valAx>
    </c:plotArea>
    <c:plotVisOnly val="1"/>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Greatest Satisfaction With Skill Development in School</a:t>
            </a:r>
            <a:endParaRPr lang="en-US" dirty="0"/>
          </a:p>
        </c:rich>
      </c:tx>
      <c:layout/>
    </c:title>
    <c:plotArea>
      <c:layout/>
      <c:barChart>
        <c:barDir val="col"/>
        <c:grouping val="clustered"/>
        <c:ser>
          <c:idx val="0"/>
          <c:order val="0"/>
          <c:tx>
            <c:strRef>
              <c:f>Finance!$B$19</c:f>
              <c:strCache>
                <c:ptCount val="1"/>
                <c:pt idx="0">
                  <c:v>Extremely Satisfied</c:v>
                </c:pt>
              </c:strCache>
            </c:strRef>
          </c:tx>
          <c:spPr>
            <a:solidFill>
              <a:schemeClr val="accent2"/>
            </a:solidFill>
          </c:spPr>
          <c:dLbls>
            <c:showVal val="1"/>
          </c:dLbls>
          <c:cat>
            <c:strRef>
              <c:f>Finance!$A$20:$A$24</c:f>
              <c:strCache>
                <c:ptCount val="5"/>
                <c:pt idx="0">
                  <c:v>Managing strategies and innovation</c:v>
                </c:pt>
                <c:pt idx="1">
                  <c:v>Knowledge of general business functions</c:v>
                </c:pt>
                <c:pt idx="2">
                  <c:v>Generative thinking</c:v>
                </c:pt>
                <c:pt idx="3">
                  <c:v>Strategic system skills</c:v>
                </c:pt>
                <c:pt idx="4">
                  <c:v>Interpersonal skills</c:v>
                </c:pt>
              </c:strCache>
            </c:strRef>
          </c:cat>
          <c:val>
            <c:numRef>
              <c:f>Finance!$B$20:$B$24</c:f>
              <c:numCache>
                <c:formatCode>###0%</c:formatCode>
                <c:ptCount val="5"/>
                <c:pt idx="0">
                  <c:v>0.31797919762258597</c:v>
                </c:pt>
                <c:pt idx="1">
                  <c:v>0.32440476190476325</c:v>
                </c:pt>
                <c:pt idx="2">
                  <c:v>0.28400597907324437</c:v>
                </c:pt>
                <c:pt idx="3">
                  <c:v>0.27810650887573962</c:v>
                </c:pt>
                <c:pt idx="4">
                  <c:v>0.27002967359050489</c:v>
                </c:pt>
              </c:numCache>
            </c:numRef>
          </c:val>
        </c:ser>
        <c:axId val="110469120"/>
        <c:axId val="110470656"/>
      </c:barChart>
      <c:catAx>
        <c:axId val="110469120"/>
        <c:scaling>
          <c:orientation val="minMax"/>
        </c:scaling>
        <c:axPos val="b"/>
        <c:tickLblPos val="nextTo"/>
        <c:crossAx val="110470656"/>
        <c:crosses val="autoZero"/>
        <c:auto val="1"/>
        <c:lblAlgn val="ctr"/>
        <c:lblOffset val="100"/>
      </c:catAx>
      <c:valAx>
        <c:axId val="110470656"/>
        <c:scaling>
          <c:orientation val="minMax"/>
          <c:max val="0.60000000000000064"/>
        </c:scaling>
        <c:axPos val="l"/>
        <c:numFmt formatCode="###0%" sourceLinked="1"/>
        <c:tickLblPos val="nextTo"/>
        <c:crossAx val="110469120"/>
        <c:crosses val="autoZero"/>
        <c:crossBetween val="between"/>
        <c:majorUnit val="0.1"/>
      </c:valAx>
    </c:plotArea>
    <c:plotVisOnly val="1"/>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Most Valuable Skills</a:t>
            </a:r>
            <a:r>
              <a:rPr lang="en-US" baseline="0" dirty="0" smtClean="0"/>
              <a:t> on the Job</a:t>
            </a:r>
            <a:endParaRPr lang="en-US" dirty="0"/>
          </a:p>
        </c:rich>
      </c:tx>
      <c:layout/>
    </c:title>
    <c:plotArea>
      <c:layout/>
      <c:barChart>
        <c:barDir val="col"/>
        <c:grouping val="clustered"/>
        <c:ser>
          <c:idx val="0"/>
          <c:order val="0"/>
          <c:tx>
            <c:strRef>
              <c:f>ProdServ!$B$1</c:f>
              <c:strCache>
                <c:ptCount val="1"/>
                <c:pt idx="0">
                  <c:v>Extremely Valuable</c:v>
                </c:pt>
              </c:strCache>
            </c:strRef>
          </c:tx>
          <c:spPr>
            <a:solidFill>
              <a:schemeClr val="accent2"/>
            </a:solidFill>
          </c:spPr>
          <c:dLbls>
            <c:showVal val="1"/>
          </c:dLbls>
          <c:cat>
            <c:strRef>
              <c:f>ProdServ!$A$2:$A$6</c:f>
              <c:strCache>
                <c:ptCount val="5"/>
                <c:pt idx="0">
                  <c:v>Interpersonal skills</c:v>
                </c:pt>
                <c:pt idx="1">
                  <c:v>Managing strategies and innovation</c:v>
                </c:pt>
                <c:pt idx="2">
                  <c:v>Managing decision making processes</c:v>
                </c:pt>
                <c:pt idx="3">
                  <c:v>Generative thinking</c:v>
                </c:pt>
                <c:pt idx="4">
                  <c:v>Strategic system skills</c:v>
                </c:pt>
              </c:strCache>
            </c:strRef>
          </c:cat>
          <c:val>
            <c:numRef>
              <c:f>ProdServ!$B$2:$B$6</c:f>
              <c:numCache>
                <c:formatCode>###0%</c:formatCode>
                <c:ptCount val="5"/>
                <c:pt idx="0">
                  <c:v>0.51162790697674421</c:v>
                </c:pt>
                <c:pt idx="1">
                  <c:v>0.48007246376811646</c:v>
                </c:pt>
                <c:pt idx="2">
                  <c:v>0.46858168761220886</c:v>
                </c:pt>
                <c:pt idx="3">
                  <c:v>0.43010752688172033</c:v>
                </c:pt>
                <c:pt idx="4">
                  <c:v>0.41516245487364667</c:v>
                </c:pt>
              </c:numCache>
            </c:numRef>
          </c:val>
        </c:ser>
        <c:axId val="109721088"/>
        <c:axId val="109722624"/>
      </c:barChart>
      <c:catAx>
        <c:axId val="109721088"/>
        <c:scaling>
          <c:orientation val="minMax"/>
        </c:scaling>
        <c:axPos val="b"/>
        <c:tickLblPos val="nextTo"/>
        <c:crossAx val="109722624"/>
        <c:crosses val="autoZero"/>
        <c:auto val="1"/>
        <c:lblAlgn val="ctr"/>
        <c:lblOffset val="100"/>
      </c:catAx>
      <c:valAx>
        <c:axId val="109722624"/>
        <c:scaling>
          <c:orientation val="minMax"/>
        </c:scaling>
        <c:axPos val="l"/>
        <c:numFmt formatCode="###0%" sourceLinked="1"/>
        <c:tickLblPos val="nextTo"/>
        <c:crossAx val="109721088"/>
        <c:crosses val="autoZero"/>
        <c:crossBetween val="between"/>
      </c:valAx>
    </c:plotArea>
    <c:plotVisOnly val="1"/>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dirty="0" smtClean="0"/>
              <a:t>Greatest Satisfaction</a:t>
            </a:r>
            <a:r>
              <a:rPr lang="en-US" baseline="0" dirty="0" smtClean="0"/>
              <a:t> With Skill Development in School</a:t>
            </a:r>
            <a:endParaRPr lang="en-US" dirty="0"/>
          </a:p>
        </c:rich>
      </c:tx>
      <c:layout/>
    </c:title>
    <c:plotArea>
      <c:layout/>
      <c:barChart>
        <c:barDir val="col"/>
        <c:grouping val="clustered"/>
        <c:ser>
          <c:idx val="0"/>
          <c:order val="0"/>
          <c:tx>
            <c:strRef>
              <c:f>ProdServ!$B$21</c:f>
              <c:strCache>
                <c:ptCount val="1"/>
                <c:pt idx="0">
                  <c:v>Extremely Satisfied</c:v>
                </c:pt>
              </c:strCache>
            </c:strRef>
          </c:tx>
          <c:spPr>
            <a:solidFill>
              <a:schemeClr val="accent2"/>
            </a:solidFill>
          </c:spPr>
          <c:dLbls>
            <c:showVal val="1"/>
          </c:dLbls>
          <c:cat>
            <c:strRef>
              <c:f>ProdServ!$A$22:$A$26</c:f>
              <c:strCache>
                <c:ptCount val="5"/>
                <c:pt idx="0">
                  <c:v>Knowledge of general business functions</c:v>
                </c:pt>
                <c:pt idx="1">
                  <c:v>Managing strategies and innovation</c:v>
                </c:pt>
                <c:pt idx="2">
                  <c:v>Generative thinking</c:v>
                </c:pt>
                <c:pt idx="3">
                  <c:v>Strategic system skills</c:v>
                </c:pt>
                <c:pt idx="4">
                  <c:v>Managing decision making processes</c:v>
                </c:pt>
              </c:strCache>
            </c:strRef>
          </c:cat>
          <c:val>
            <c:numRef>
              <c:f>ProdServ!$B$22:$B$26</c:f>
              <c:numCache>
                <c:formatCode>###0%</c:formatCode>
                <c:ptCount val="5"/>
                <c:pt idx="0">
                  <c:v>0.32500000000000046</c:v>
                </c:pt>
                <c:pt idx="1">
                  <c:v>0.30948121645796106</c:v>
                </c:pt>
                <c:pt idx="2">
                  <c:v>0.27240143369175635</c:v>
                </c:pt>
                <c:pt idx="3">
                  <c:v>0.25719424460431617</c:v>
                </c:pt>
                <c:pt idx="4">
                  <c:v>0.23613595706618964</c:v>
                </c:pt>
              </c:numCache>
            </c:numRef>
          </c:val>
        </c:ser>
        <c:axId val="109734528"/>
        <c:axId val="109736320"/>
      </c:barChart>
      <c:catAx>
        <c:axId val="109734528"/>
        <c:scaling>
          <c:orientation val="minMax"/>
        </c:scaling>
        <c:axPos val="b"/>
        <c:tickLblPos val="nextTo"/>
        <c:crossAx val="109736320"/>
        <c:crosses val="autoZero"/>
        <c:auto val="1"/>
        <c:lblAlgn val="ctr"/>
        <c:lblOffset val="100"/>
      </c:catAx>
      <c:valAx>
        <c:axId val="109736320"/>
        <c:scaling>
          <c:orientation val="minMax"/>
          <c:max val="0.60000000000000064"/>
        </c:scaling>
        <c:axPos val="l"/>
        <c:numFmt formatCode="###0%" sourceLinked="1"/>
        <c:tickLblPos val="nextTo"/>
        <c:crossAx val="109734528"/>
        <c:crosses val="autoZero"/>
        <c:crossBetween val="between"/>
        <c:majorUnit val="0.1"/>
      </c:valAx>
    </c:plotArea>
    <c:plotVisOnly val="1"/>
  </c:chart>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Most Valuable Skills on the Job</a:t>
            </a:r>
            <a:endParaRPr lang="en-US" dirty="0"/>
          </a:p>
        </c:rich>
      </c:tx>
      <c:layout>
        <c:manualLayout>
          <c:xMode val="edge"/>
          <c:yMode val="edge"/>
          <c:x val="0.10384527474769006"/>
          <c:y val="0"/>
        </c:manualLayout>
      </c:layout>
    </c:title>
    <c:plotArea>
      <c:layout/>
      <c:barChart>
        <c:barDir val="col"/>
        <c:grouping val="clustered"/>
        <c:ser>
          <c:idx val="0"/>
          <c:order val="0"/>
          <c:tx>
            <c:strRef>
              <c:f>Consulting!$B$1</c:f>
              <c:strCache>
                <c:ptCount val="1"/>
                <c:pt idx="0">
                  <c:v>Extremely Valuable</c:v>
                </c:pt>
              </c:strCache>
            </c:strRef>
          </c:tx>
          <c:spPr>
            <a:solidFill>
              <a:schemeClr val="accent2"/>
            </a:solidFill>
          </c:spPr>
          <c:dLbls>
            <c:showVal val="1"/>
          </c:dLbls>
          <c:cat>
            <c:strRef>
              <c:f>Consulting!$A$2:$A$6</c:f>
              <c:strCache>
                <c:ptCount val="5"/>
                <c:pt idx="0">
                  <c:v>Interpersonal skills</c:v>
                </c:pt>
                <c:pt idx="1">
                  <c:v>Managing strategies and innovation</c:v>
                </c:pt>
                <c:pt idx="2">
                  <c:v>Generative thinking</c:v>
                </c:pt>
                <c:pt idx="3">
                  <c:v>Strategic system skills</c:v>
                </c:pt>
                <c:pt idx="4">
                  <c:v>Managing decision making processes</c:v>
                </c:pt>
              </c:strCache>
            </c:strRef>
          </c:cat>
          <c:val>
            <c:numRef>
              <c:f>Consulting!$B$2:$B$6</c:f>
              <c:numCache>
                <c:formatCode>###0%</c:formatCode>
                <c:ptCount val="5"/>
                <c:pt idx="0">
                  <c:v>0.60369609856262862</c:v>
                </c:pt>
                <c:pt idx="1">
                  <c:v>0.53402061855670191</c:v>
                </c:pt>
                <c:pt idx="2">
                  <c:v>0.51844262295081966</c:v>
                </c:pt>
                <c:pt idx="3">
                  <c:v>0.50103092783505077</c:v>
                </c:pt>
                <c:pt idx="4">
                  <c:v>0.48360655737704988</c:v>
                </c:pt>
              </c:numCache>
            </c:numRef>
          </c:val>
        </c:ser>
        <c:axId val="110510464"/>
        <c:axId val="110512000"/>
      </c:barChart>
      <c:catAx>
        <c:axId val="110510464"/>
        <c:scaling>
          <c:orientation val="minMax"/>
        </c:scaling>
        <c:axPos val="b"/>
        <c:tickLblPos val="nextTo"/>
        <c:crossAx val="110512000"/>
        <c:crosses val="autoZero"/>
        <c:auto val="1"/>
        <c:lblAlgn val="ctr"/>
        <c:lblOffset val="100"/>
      </c:catAx>
      <c:valAx>
        <c:axId val="110512000"/>
        <c:scaling>
          <c:orientation val="minMax"/>
        </c:scaling>
        <c:axPos val="l"/>
        <c:numFmt formatCode="###0%" sourceLinked="1"/>
        <c:tickLblPos val="nextTo"/>
        <c:crossAx val="110510464"/>
        <c:crosses val="autoZero"/>
        <c:crossBetween val="between"/>
      </c:valAx>
    </c:plotArea>
    <c:plotVisOnly val="1"/>
  </c:chart>
  <c:externalData r:id="rId1"/>
</c:chartSpace>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695AFF-84F8-4844-8B12-EADD427805D2}" type="doc">
      <dgm:prSet loTypeId="urn:microsoft.com/office/officeart/2005/8/layout/hList1" loCatId="list" qsTypeId="urn:microsoft.com/office/officeart/2005/8/quickstyle/simple5" qsCatId="simple" csTypeId="urn:microsoft.com/office/officeart/2005/8/colors/accent2_2" csCatId="accent2" phldr="1"/>
      <dgm:spPr/>
      <dgm:t>
        <a:bodyPr/>
        <a:lstStyle/>
        <a:p>
          <a:endParaRPr lang="en-US"/>
        </a:p>
      </dgm:t>
    </dgm:pt>
    <dgm:pt modelId="{EE8302A7-EFEB-486B-B0CD-998FFBFFA09A}">
      <dgm:prSet phldrT="[Text]"/>
      <dgm:spPr/>
      <dgm:t>
        <a:bodyPr/>
        <a:lstStyle/>
        <a:p>
          <a:r>
            <a:rPr lang="en-US" dirty="0" smtClean="0"/>
            <a:t>Entry Level</a:t>
          </a:r>
          <a:endParaRPr lang="en-US" dirty="0"/>
        </a:p>
      </dgm:t>
    </dgm:pt>
    <dgm:pt modelId="{242C2FD0-0A49-4E79-9FDA-382984587872}" type="parTrans" cxnId="{AFA99627-9AE0-4569-BE3B-81EFF942CF17}">
      <dgm:prSet/>
      <dgm:spPr/>
      <dgm:t>
        <a:bodyPr/>
        <a:lstStyle/>
        <a:p>
          <a:endParaRPr lang="en-US"/>
        </a:p>
      </dgm:t>
    </dgm:pt>
    <dgm:pt modelId="{F3332092-970E-4523-8FDE-A0844E824866}" type="sibTrans" cxnId="{AFA99627-9AE0-4569-BE3B-81EFF942CF17}">
      <dgm:prSet/>
      <dgm:spPr/>
      <dgm:t>
        <a:bodyPr/>
        <a:lstStyle/>
        <a:p>
          <a:endParaRPr lang="en-US"/>
        </a:p>
      </dgm:t>
    </dgm:pt>
    <dgm:pt modelId="{17FE6FB7-95B6-4F50-81E6-C63B1BF198C5}">
      <dgm:prSet phldrT="[Text]"/>
      <dgm:spPr/>
      <dgm:t>
        <a:bodyPr/>
        <a:lstStyle/>
        <a:p>
          <a:r>
            <a:rPr lang="en-US" dirty="0" smtClean="0"/>
            <a:t>Interpersonal skills</a:t>
          </a:r>
          <a:endParaRPr lang="en-US" dirty="0"/>
        </a:p>
      </dgm:t>
    </dgm:pt>
    <dgm:pt modelId="{31490721-75A9-49F5-9C0F-DDBA18F4AC76}" type="parTrans" cxnId="{8135483A-0C1E-417D-B71C-715A832E6DBE}">
      <dgm:prSet/>
      <dgm:spPr/>
      <dgm:t>
        <a:bodyPr/>
        <a:lstStyle/>
        <a:p>
          <a:endParaRPr lang="en-US"/>
        </a:p>
      </dgm:t>
    </dgm:pt>
    <dgm:pt modelId="{8024F4E4-41B8-46B6-BA57-0EDBC6050522}" type="sibTrans" cxnId="{8135483A-0C1E-417D-B71C-715A832E6DBE}">
      <dgm:prSet/>
      <dgm:spPr/>
      <dgm:t>
        <a:bodyPr/>
        <a:lstStyle/>
        <a:p>
          <a:endParaRPr lang="en-US"/>
        </a:p>
      </dgm:t>
    </dgm:pt>
    <dgm:pt modelId="{FDA8D078-C7B1-4DE8-BF25-1E9819A2CB38}">
      <dgm:prSet phldrT="[Text]"/>
      <dgm:spPr/>
      <dgm:t>
        <a:bodyPr/>
        <a:lstStyle/>
        <a:p>
          <a:r>
            <a:rPr lang="en-US" dirty="0" smtClean="0"/>
            <a:t>Mid-Level</a:t>
          </a:r>
          <a:endParaRPr lang="en-US" dirty="0"/>
        </a:p>
      </dgm:t>
    </dgm:pt>
    <dgm:pt modelId="{9598729E-83C8-4866-AB9E-99A0CD405FEB}" type="parTrans" cxnId="{A51D31A8-D12C-48E2-AE8A-9A6FD2FDD62C}">
      <dgm:prSet/>
      <dgm:spPr/>
      <dgm:t>
        <a:bodyPr/>
        <a:lstStyle/>
        <a:p>
          <a:endParaRPr lang="en-US"/>
        </a:p>
      </dgm:t>
    </dgm:pt>
    <dgm:pt modelId="{A261F65D-745E-4330-B6AF-609024148A86}" type="sibTrans" cxnId="{A51D31A8-D12C-48E2-AE8A-9A6FD2FDD62C}">
      <dgm:prSet/>
      <dgm:spPr/>
      <dgm:t>
        <a:bodyPr/>
        <a:lstStyle/>
        <a:p>
          <a:endParaRPr lang="en-US"/>
        </a:p>
      </dgm:t>
    </dgm:pt>
    <dgm:pt modelId="{C4907ACD-5404-4D91-BE50-0AE8F270A31A}">
      <dgm:prSet phldrT="[Text]"/>
      <dgm:spPr/>
      <dgm:t>
        <a:bodyPr/>
        <a:lstStyle/>
        <a:p>
          <a:r>
            <a:rPr lang="en-US" dirty="0" smtClean="0"/>
            <a:t>Interpersonal skills</a:t>
          </a:r>
          <a:endParaRPr lang="en-US" dirty="0"/>
        </a:p>
      </dgm:t>
    </dgm:pt>
    <dgm:pt modelId="{2FF2CBF2-7BD7-4859-87DE-BB92AB68B91A}" type="parTrans" cxnId="{B11ED182-350C-467A-A827-3325F01970F5}">
      <dgm:prSet/>
      <dgm:spPr/>
      <dgm:t>
        <a:bodyPr/>
        <a:lstStyle/>
        <a:p>
          <a:endParaRPr lang="en-US"/>
        </a:p>
      </dgm:t>
    </dgm:pt>
    <dgm:pt modelId="{70E087A8-C947-42E2-BCAE-B9C5EBAAC491}" type="sibTrans" cxnId="{B11ED182-350C-467A-A827-3325F01970F5}">
      <dgm:prSet/>
      <dgm:spPr/>
      <dgm:t>
        <a:bodyPr/>
        <a:lstStyle/>
        <a:p>
          <a:endParaRPr lang="en-US"/>
        </a:p>
      </dgm:t>
    </dgm:pt>
    <dgm:pt modelId="{777094FB-C685-4DB5-B898-F1A687025FDE}">
      <dgm:prSet phldrT="[Text]"/>
      <dgm:spPr/>
      <dgm:t>
        <a:bodyPr/>
        <a:lstStyle/>
        <a:p>
          <a:r>
            <a:rPr lang="en-US" dirty="0" smtClean="0"/>
            <a:t>Managing the decision making process</a:t>
          </a:r>
          <a:endParaRPr lang="en-US" dirty="0"/>
        </a:p>
      </dgm:t>
    </dgm:pt>
    <dgm:pt modelId="{AFB8DAD8-760F-4402-900C-96A1435D7644}" type="parTrans" cxnId="{133237FC-F887-4F5A-836C-60F73D2DFC07}">
      <dgm:prSet/>
      <dgm:spPr/>
      <dgm:t>
        <a:bodyPr/>
        <a:lstStyle/>
        <a:p>
          <a:endParaRPr lang="en-US"/>
        </a:p>
      </dgm:t>
    </dgm:pt>
    <dgm:pt modelId="{1E7381C7-64F5-4418-86A7-AB1DF022A07E}" type="sibTrans" cxnId="{133237FC-F887-4F5A-836C-60F73D2DFC07}">
      <dgm:prSet/>
      <dgm:spPr/>
      <dgm:t>
        <a:bodyPr/>
        <a:lstStyle/>
        <a:p>
          <a:endParaRPr lang="en-US"/>
        </a:p>
      </dgm:t>
    </dgm:pt>
    <dgm:pt modelId="{BBC296C7-F362-49AE-8B9D-1277FCA8D52B}">
      <dgm:prSet phldrT="[Text]"/>
      <dgm:spPr/>
      <dgm:t>
        <a:bodyPr/>
        <a:lstStyle/>
        <a:p>
          <a:r>
            <a:rPr lang="en-US" dirty="0" smtClean="0"/>
            <a:t>Senior Level</a:t>
          </a:r>
          <a:endParaRPr lang="en-US" dirty="0"/>
        </a:p>
      </dgm:t>
    </dgm:pt>
    <dgm:pt modelId="{34E6CA53-34A6-43CC-95A2-67F1808DC981}" type="parTrans" cxnId="{ADD4D732-CBA1-40BC-8151-BB066860C895}">
      <dgm:prSet/>
      <dgm:spPr/>
      <dgm:t>
        <a:bodyPr/>
        <a:lstStyle/>
        <a:p>
          <a:endParaRPr lang="en-US"/>
        </a:p>
      </dgm:t>
    </dgm:pt>
    <dgm:pt modelId="{0363774F-D460-435A-9A94-6937B8EE9AA1}" type="sibTrans" cxnId="{ADD4D732-CBA1-40BC-8151-BB066860C895}">
      <dgm:prSet/>
      <dgm:spPr/>
      <dgm:t>
        <a:bodyPr/>
        <a:lstStyle/>
        <a:p>
          <a:endParaRPr lang="en-US"/>
        </a:p>
      </dgm:t>
    </dgm:pt>
    <dgm:pt modelId="{5CA810B2-EDCA-4302-91B3-573746174FC3}">
      <dgm:prSet phldrT="[Text]"/>
      <dgm:spPr/>
      <dgm:t>
        <a:bodyPr/>
        <a:lstStyle/>
        <a:p>
          <a:r>
            <a:rPr lang="en-US" dirty="0" smtClean="0"/>
            <a:t>Managing decision making processes</a:t>
          </a:r>
          <a:endParaRPr lang="en-US" dirty="0"/>
        </a:p>
      </dgm:t>
    </dgm:pt>
    <dgm:pt modelId="{77185BB4-93FC-4B33-B5A8-E4B47A6CEAF0}" type="parTrans" cxnId="{D80F38F6-5932-4F71-8759-274227E266C8}">
      <dgm:prSet/>
      <dgm:spPr/>
      <dgm:t>
        <a:bodyPr/>
        <a:lstStyle/>
        <a:p>
          <a:endParaRPr lang="en-US"/>
        </a:p>
      </dgm:t>
    </dgm:pt>
    <dgm:pt modelId="{D283D4F0-7CBE-40FB-9255-2A1AE1A5CDD3}" type="sibTrans" cxnId="{D80F38F6-5932-4F71-8759-274227E266C8}">
      <dgm:prSet/>
      <dgm:spPr/>
      <dgm:t>
        <a:bodyPr/>
        <a:lstStyle/>
        <a:p>
          <a:endParaRPr lang="en-US"/>
        </a:p>
      </dgm:t>
    </dgm:pt>
    <dgm:pt modelId="{D9405417-6328-4C3D-AC6C-B9EAA4EF80B2}">
      <dgm:prSet phldrT="[Text]"/>
      <dgm:spPr/>
      <dgm:t>
        <a:bodyPr/>
        <a:lstStyle/>
        <a:p>
          <a:r>
            <a:rPr lang="en-US" dirty="0" smtClean="0"/>
            <a:t>Executive Level</a:t>
          </a:r>
          <a:endParaRPr lang="en-US" dirty="0"/>
        </a:p>
      </dgm:t>
    </dgm:pt>
    <dgm:pt modelId="{EECAB6A5-CA79-43CE-9D69-E05EBA9A390C}" type="parTrans" cxnId="{FC7D4CE3-7A84-4363-BB92-AC2A4BC28F1E}">
      <dgm:prSet/>
      <dgm:spPr/>
      <dgm:t>
        <a:bodyPr/>
        <a:lstStyle/>
        <a:p>
          <a:endParaRPr lang="en-US"/>
        </a:p>
      </dgm:t>
    </dgm:pt>
    <dgm:pt modelId="{471747FE-4443-40E1-9597-5B325DE5B207}" type="sibTrans" cxnId="{FC7D4CE3-7A84-4363-BB92-AC2A4BC28F1E}">
      <dgm:prSet/>
      <dgm:spPr/>
      <dgm:t>
        <a:bodyPr/>
        <a:lstStyle/>
        <a:p>
          <a:endParaRPr lang="en-US"/>
        </a:p>
      </dgm:t>
    </dgm:pt>
    <dgm:pt modelId="{80A43716-E4FF-4C12-BEB0-E216D45A4DAD}">
      <dgm:prSet phldrT="[Text]"/>
      <dgm:spPr/>
      <dgm:t>
        <a:bodyPr/>
        <a:lstStyle/>
        <a:p>
          <a:endParaRPr lang="en-US" dirty="0"/>
        </a:p>
      </dgm:t>
    </dgm:pt>
    <dgm:pt modelId="{CB04D9DF-5803-4CFD-BC86-604A6A6E574B}" type="parTrans" cxnId="{D86E2700-309F-4411-B217-D76D2976AB16}">
      <dgm:prSet/>
      <dgm:spPr/>
      <dgm:t>
        <a:bodyPr/>
        <a:lstStyle/>
        <a:p>
          <a:endParaRPr lang="en-US"/>
        </a:p>
      </dgm:t>
    </dgm:pt>
    <dgm:pt modelId="{46E0C4AE-581A-4BA4-AD9E-55B4F0F6C859}" type="sibTrans" cxnId="{D86E2700-309F-4411-B217-D76D2976AB16}">
      <dgm:prSet/>
      <dgm:spPr/>
      <dgm:t>
        <a:bodyPr/>
        <a:lstStyle/>
        <a:p>
          <a:endParaRPr lang="en-US"/>
        </a:p>
      </dgm:t>
    </dgm:pt>
    <dgm:pt modelId="{EA7E5FFF-DB3F-4887-8BA9-EEB4841E73C0}">
      <dgm:prSet phldrT="[Text]"/>
      <dgm:spPr/>
      <dgm:t>
        <a:bodyPr/>
        <a:lstStyle/>
        <a:p>
          <a:r>
            <a:rPr lang="en-US" dirty="0" smtClean="0"/>
            <a:t>Generative thinking</a:t>
          </a:r>
          <a:endParaRPr lang="en-US" dirty="0"/>
        </a:p>
      </dgm:t>
    </dgm:pt>
    <dgm:pt modelId="{DD77B110-E75A-48A9-BA38-AD1BD451C379}" type="parTrans" cxnId="{C3A07775-E0DA-44E3-9DED-88427DFA4FE4}">
      <dgm:prSet/>
      <dgm:spPr/>
      <dgm:t>
        <a:bodyPr/>
        <a:lstStyle/>
        <a:p>
          <a:endParaRPr lang="en-US"/>
        </a:p>
      </dgm:t>
    </dgm:pt>
    <dgm:pt modelId="{6BE3FC6E-5C69-44C7-9862-CAA0585799FA}" type="sibTrans" cxnId="{C3A07775-E0DA-44E3-9DED-88427DFA4FE4}">
      <dgm:prSet/>
      <dgm:spPr/>
      <dgm:t>
        <a:bodyPr/>
        <a:lstStyle/>
        <a:p>
          <a:endParaRPr lang="en-US"/>
        </a:p>
      </dgm:t>
    </dgm:pt>
    <dgm:pt modelId="{80BA193C-C8BE-418B-8D0B-7B40B097E9D2}">
      <dgm:prSet phldrT="[Text]"/>
      <dgm:spPr/>
      <dgm:t>
        <a:bodyPr/>
        <a:lstStyle/>
        <a:p>
          <a:r>
            <a:rPr lang="en-US" dirty="0" smtClean="0"/>
            <a:t>Managing decision making processes</a:t>
          </a:r>
          <a:endParaRPr lang="en-US" dirty="0"/>
        </a:p>
      </dgm:t>
    </dgm:pt>
    <dgm:pt modelId="{463FDBC8-20C2-4547-8334-0B6CA10AD2B2}" type="parTrans" cxnId="{862ABA23-536D-4DA7-A230-9270E28007FA}">
      <dgm:prSet/>
      <dgm:spPr/>
      <dgm:t>
        <a:bodyPr/>
        <a:lstStyle/>
        <a:p>
          <a:endParaRPr lang="en-US"/>
        </a:p>
      </dgm:t>
    </dgm:pt>
    <dgm:pt modelId="{087A6B47-E95B-4960-B91E-954259708037}" type="sibTrans" cxnId="{862ABA23-536D-4DA7-A230-9270E28007FA}">
      <dgm:prSet/>
      <dgm:spPr/>
      <dgm:t>
        <a:bodyPr/>
        <a:lstStyle/>
        <a:p>
          <a:endParaRPr lang="en-US"/>
        </a:p>
      </dgm:t>
    </dgm:pt>
    <dgm:pt modelId="{1ADD6066-F095-4F6A-AA62-005EE5BBA716}">
      <dgm:prSet phldrT="[Text]"/>
      <dgm:spPr/>
      <dgm:t>
        <a:bodyPr/>
        <a:lstStyle/>
        <a:p>
          <a:r>
            <a:rPr lang="en-US" dirty="0" smtClean="0"/>
            <a:t>Foundation skills</a:t>
          </a:r>
          <a:endParaRPr lang="en-US" dirty="0"/>
        </a:p>
      </dgm:t>
    </dgm:pt>
    <dgm:pt modelId="{F41DA366-20FE-41D0-89E8-A4B350257AEA}" type="parTrans" cxnId="{C5015911-D816-497E-9DBC-CAB654088053}">
      <dgm:prSet/>
      <dgm:spPr/>
      <dgm:t>
        <a:bodyPr/>
        <a:lstStyle/>
        <a:p>
          <a:endParaRPr lang="en-US"/>
        </a:p>
      </dgm:t>
    </dgm:pt>
    <dgm:pt modelId="{7EB47FD7-932F-4FCA-8D31-3CF994AC0430}" type="sibTrans" cxnId="{C5015911-D816-497E-9DBC-CAB654088053}">
      <dgm:prSet/>
      <dgm:spPr/>
      <dgm:t>
        <a:bodyPr/>
        <a:lstStyle/>
        <a:p>
          <a:endParaRPr lang="en-US"/>
        </a:p>
      </dgm:t>
    </dgm:pt>
    <dgm:pt modelId="{BA1F2964-78CA-4CE0-AF1D-A6F9879239AD}">
      <dgm:prSet phldrT="[Text]"/>
      <dgm:spPr/>
      <dgm:t>
        <a:bodyPr/>
        <a:lstStyle/>
        <a:p>
          <a:r>
            <a:rPr lang="en-US" dirty="0" smtClean="0"/>
            <a:t>Managing the task environment</a:t>
          </a:r>
          <a:endParaRPr lang="en-US" dirty="0"/>
        </a:p>
      </dgm:t>
    </dgm:pt>
    <dgm:pt modelId="{FF72B131-5620-4B37-932F-723BBD0656A0}" type="parTrans" cxnId="{6F6FC4F0-18B5-4947-96C3-266BAC1DD6B1}">
      <dgm:prSet/>
      <dgm:spPr/>
      <dgm:t>
        <a:bodyPr/>
        <a:lstStyle/>
        <a:p>
          <a:endParaRPr lang="en-US"/>
        </a:p>
      </dgm:t>
    </dgm:pt>
    <dgm:pt modelId="{5B275A9F-96CD-4DFE-B48C-A51254B3D908}" type="sibTrans" cxnId="{6F6FC4F0-18B5-4947-96C3-266BAC1DD6B1}">
      <dgm:prSet/>
      <dgm:spPr/>
      <dgm:t>
        <a:bodyPr/>
        <a:lstStyle/>
        <a:p>
          <a:endParaRPr lang="en-US"/>
        </a:p>
      </dgm:t>
    </dgm:pt>
    <dgm:pt modelId="{5D7CE9B5-7C0A-4924-A721-C7853524F06A}">
      <dgm:prSet phldrT="[Text]"/>
      <dgm:spPr/>
      <dgm:t>
        <a:bodyPr/>
        <a:lstStyle/>
        <a:p>
          <a:r>
            <a:rPr lang="en-US" dirty="0" smtClean="0"/>
            <a:t>Generative thinking</a:t>
          </a:r>
          <a:endParaRPr lang="en-US" dirty="0"/>
        </a:p>
      </dgm:t>
    </dgm:pt>
    <dgm:pt modelId="{3E2C4D3F-EE89-4C80-8C04-7D8728E824EA}" type="parTrans" cxnId="{90D5E436-AE61-4133-82D9-A3739B34615C}">
      <dgm:prSet/>
      <dgm:spPr/>
      <dgm:t>
        <a:bodyPr/>
        <a:lstStyle/>
        <a:p>
          <a:endParaRPr lang="en-US"/>
        </a:p>
      </dgm:t>
    </dgm:pt>
    <dgm:pt modelId="{DC04A10F-D210-4300-9D70-1DF17EB72D4B}" type="sibTrans" cxnId="{90D5E436-AE61-4133-82D9-A3739B34615C}">
      <dgm:prSet/>
      <dgm:spPr/>
      <dgm:t>
        <a:bodyPr/>
        <a:lstStyle/>
        <a:p>
          <a:endParaRPr lang="en-US"/>
        </a:p>
      </dgm:t>
    </dgm:pt>
    <dgm:pt modelId="{F643C5E3-28E2-4A9C-9BCE-FCF5A35EEA84}">
      <dgm:prSet phldrT="[Text]"/>
      <dgm:spPr/>
      <dgm:t>
        <a:bodyPr/>
        <a:lstStyle/>
        <a:p>
          <a:r>
            <a:rPr lang="en-US" dirty="0" smtClean="0"/>
            <a:t>Managing strategies and innovation</a:t>
          </a:r>
          <a:endParaRPr lang="en-US" dirty="0"/>
        </a:p>
      </dgm:t>
    </dgm:pt>
    <dgm:pt modelId="{45484F6F-9820-4CC9-BEED-98679B84ABC9}" type="parTrans" cxnId="{E5A5F4F3-9462-4CDF-9680-9657C6BA409D}">
      <dgm:prSet/>
      <dgm:spPr/>
      <dgm:t>
        <a:bodyPr/>
        <a:lstStyle/>
        <a:p>
          <a:endParaRPr lang="en-US"/>
        </a:p>
      </dgm:t>
    </dgm:pt>
    <dgm:pt modelId="{74AF2F73-D8E2-4908-881B-6A9F1DDF564E}" type="sibTrans" cxnId="{E5A5F4F3-9462-4CDF-9680-9657C6BA409D}">
      <dgm:prSet/>
      <dgm:spPr/>
      <dgm:t>
        <a:bodyPr/>
        <a:lstStyle/>
        <a:p>
          <a:endParaRPr lang="en-US"/>
        </a:p>
      </dgm:t>
    </dgm:pt>
    <dgm:pt modelId="{70FD834A-F333-42CC-AC9A-9B7F1376733F}">
      <dgm:prSet phldrT="[Text]"/>
      <dgm:spPr/>
      <dgm:t>
        <a:bodyPr/>
        <a:lstStyle/>
        <a:p>
          <a:r>
            <a:rPr lang="en-US" dirty="0" smtClean="0"/>
            <a:t>Knowledge of general business functions</a:t>
          </a:r>
          <a:endParaRPr lang="en-US" dirty="0"/>
        </a:p>
      </dgm:t>
    </dgm:pt>
    <dgm:pt modelId="{B2DC392F-80A7-403D-9E16-876EC5544CC1}" type="parTrans" cxnId="{0BEE46E1-AEEF-4EDA-A030-141053C21D36}">
      <dgm:prSet/>
      <dgm:spPr/>
      <dgm:t>
        <a:bodyPr/>
        <a:lstStyle/>
        <a:p>
          <a:endParaRPr lang="en-US"/>
        </a:p>
      </dgm:t>
    </dgm:pt>
    <dgm:pt modelId="{ECD5ECE4-C06E-4D74-AA42-81C7F9377FE9}" type="sibTrans" cxnId="{0BEE46E1-AEEF-4EDA-A030-141053C21D36}">
      <dgm:prSet/>
      <dgm:spPr/>
      <dgm:t>
        <a:bodyPr/>
        <a:lstStyle/>
        <a:p>
          <a:endParaRPr lang="en-US"/>
        </a:p>
      </dgm:t>
    </dgm:pt>
    <dgm:pt modelId="{8D6EC1DC-48C6-458E-A677-38C10C335253}">
      <dgm:prSet phldrT="[Text]"/>
      <dgm:spPr/>
      <dgm:t>
        <a:bodyPr/>
        <a:lstStyle/>
        <a:p>
          <a:r>
            <a:rPr lang="en-US" dirty="0" smtClean="0"/>
            <a:t>Interpersonal skills</a:t>
          </a:r>
          <a:endParaRPr lang="en-US" dirty="0"/>
        </a:p>
      </dgm:t>
    </dgm:pt>
    <dgm:pt modelId="{AB438C15-B910-45D7-B7E9-F36198D26471}" type="parTrans" cxnId="{7EA01EE2-17BC-4BB4-964C-2E34A3559592}">
      <dgm:prSet/>
      <dgm:spPr/>
      <dgm:t>
        <a:bodyPr/>
        <a:lstStyle/>
        <a:p>
          <a:endParaRPr lang="en-US"/>
        </a:p>
      </dgm:t>
    </dgm:pt>
    <dgm:pt modelId="{B845E5A1-6526-44F7-B79D-6A317248BC2C}" type="sibTrans" cxnId="{7EA01EE2-17BC-4BB4-964C-2E34A3559592}">
      <dgm:prSet/>
      <dgm:spPr/>
      <dgm:t>
        <a:bodyPr/>
        <a:lstStyle/>
        <a:p>
          <a:endParaRPr lang="en-US"/>
        </a:p>
      </dgm:t>
    </dgm:pt>
    <dgm:pt modelId="{380B6A6F-A44E-475C-BF7B-BA22A1276B6D}">
      <dgm:prSet phldrT="[Text]"/>
      <dgm:spPr/>
      <dgm:t>
        <a:bodyPr/>
        <a:lstStyle/>
        <a:p>
          <a:r>
            <a:rPr lang="en-US" dirty="0" smtClean="0"/>
            <a:t>Generative thinking</a:t>
          </a:r>
          <a:endParaRPr lang="en-US" dirty="0"/>
        </a:p>
      </dgm:t>
    </dgm:pt>
    <dgm:pt modelId="{88C3DF6F-C54F-4076-A147-2AAA85B73DC8}" type="parTrans" cxnId="{B0315A73-7C2B-46CB-9A82-D96EE732FDA1}">
      <dgm:prSet/>
      <dgm:spPr/>
      <dgm:t>
        <a:bodyPr/>
        <a:lstStyle/>
        <a:p>
          <a:endParaRPr lang="en-US"/>
        </a:p>
      </dgm:t>
    </dgm:pt>
    <dgm:pt modelId="{003CEC54-79BE-42F8-AE44-12673D31815B}" type="sibTrans" cxnId="{B0315A73-7C2B-46CB-9A82-D96EE732FDA1}">
      <dgm:prSet/>
      <dgm:spPr/>
      <dgm:t>
        <a:bodyPr/>
        <a:lstStyle/>
        <a:p>
          <a:endParaRPr lang="en-US"/>
        </a:p>
      </dgm:t>
    </dgm:pt>
    <dgm:pt modelId="{071CCE4C-6471-46CC-B682-FFE8B704E57E}">
      <dgm:prSet phldrT="[Text]"/>
      <dgm:spPr/>
      <dgm:t>
        <a:bodyPr/>
        <a:lstStyle/>
        <a:p>
          <a:r>
            <a:rPr lang="en-US" dirty="0" smtClean="0"/>
            <a:t>Managing strategies and innovation</a:t>
          </a:r>
          <a:endParaRPr lang="en-US" dirty="0"/>
        </a:p>
      </dgm:t>
    </dgm:pt>
    <dgm:pt modelId="{6F80421B-071A-46AD-9060-F8421AA5DD46}" type="parTrans" cxnId="{B1FF9DCC-079E-43E2-A6EB-665DB384A36D}">
      <dgm:prSet/>
      <dgm:spPr/>
      <dgm:t>
        <a:bodyPr/>
        <a:lstStyle/>
        <a:p>
          <a:endParaRPr lang="en-US"/>
        </a:p>
      </dgm:t>
    </dgm:pt>
    <dgm:pt modelId="{BA56249E-A66B-4478-9174-1616434896D3}" type="sibTrans" cxnId="{B1FF9DCC-079E-43E2-A6EB-665DB384A36D}">
      <dgm:prSet/>
      <dgm:spPr/>
      <dgm:t>
        <a:bodyPr/>
        <a:lstStyle/>
        <a:p>
          <a:endParaRPr lang="en-US"/>
        </a:p>
      </dgm:t>
    </dgm:pt>
    <dgm:pt modelId="{98527ABD-C817-40CC-B335-2C494B326CAD}">
      <dgm:prSet phldrT="[Text]"/>
      <dgm:spPr/>
      <dgm:t>
        <a:bodyPr/>
        <a:lstStyle/>
        <a:p>
          <a:r>
            <a:rPr lang="en-US" dirty="0" smtClean="0"/>
            <a:t>Knowledge of general business functions</a:t>
          </a:r>
          <a:endParaRPr lang="en-US" dirty="0"/>
        </a:p>
      </dgm:t>
    </dgm:pt>
    <dgm:pt modelId="{20BBC1A8-231F-47F4-87D2-050195DC3D26}" type="parTrans" cxnId="{DDE8A1FF-034B-4928-A2C9-464D6AA91F69}">
      <dgm:prSet/>
      <dgm:spPr/>
      <dgm:t>
        <a:bodyPr/>
        <a:lstStyle/>
        <a:p>
          <a:endParaRPr lang="en-US"/>
        </a:p>
      </dgm:t>
    </dgm:pt>
    <dgm:pt modelId="{1BA6DB39-04C1-4B87-9662-1BBAC1761EA5}" type="sibTrans" cxnId="{DDE8A1FF-034B-4928-A2C9-464D6AA91F69}">
      <dgm:prSet/>
      <dgm:spPr/>
      <dgm:t>
        <a:bodyPr/>
        <a:lstStyle/>
        <a:p>
          <a:endParaRPr lang="en-US"/>
        </a:p>
      </dgm:t>
    </dgm:pt>
    <dgm:pt modelId="{6D1BE68F-3C3B-4853-9590-D59FA9AD87B2}">
      <dgm:prSet/>
      <dgm:spPr/>
      <dgm:t>
        <a:bodyPr/>
        <a:lstStyle/>
        <a:p>
          <a:r>
            <a:rPr lang="en-US" dirty="0" smtClean="0"/>
            <a:t>Managing the decision making process</a:t>
          </a:r>
          <a:endParaRPr lang="en-US" dirty="0"/>
        </a:p>
      </dgm:t>
    </dgm:pt>
    <dgm:pt modelId="{D035F2C3-A144-4742-93B3-483ED8057D5B}" type="parTrans" cxnId="{F3D29B63-A5D7-428E-9237-DF5D281BEEB1}">
      <dgm:prSet/>
      <dgm:spPr/>
      <dgm:t>
        <a:bodyPr/>
        <a:lstStyle/>
        <a:p>
          <a:endParaRPr lang="en-US"/>
        </a:p>
      </dgm:t>
    </dgm:pt>
    <dgm:pt modelId="{92E3D289-901F-4DE9-9D76-39F55B38A982}" type="sibTrans" cxnId="{F3D29B63-A5D7-428E-9237-DF5D281BEEB1}">
      <dgm:prSet/>
      <dgm:spPr/>
      <dgm:t>
        <a:bodyPr/>
        <a:lstStyle/>
        <a:p>
          <a:endParaRPr lang="en-US"/>
        </a:p>
      </dgm:t>
    </dgm:pt>
    <dgm:pt modelId="{191DD27F-D8C7-4EFE-B25D-F09F8CBBDED8}">
      <dgm:prSet/>
      <dgm:spPr/>
      <dgm:t>
        <a:bodyPr/>
        <a:lstStyle/>
        <a:p>
          <a:r>
            <a:rPr lang="en-US" dirty="0" smtClean="0"/>
            <a:t>Managing strategies and innovation</a:t>
          </a:r>
          <a:endParaRPr lang="en-US" dirty="0"/>
        </a:p>
      </dgm:t>
    </dgm:pt>
    <dgm:pt modelId="{3AE67399-B90F-4CF9-B144-E279E05C7127}" type="parTrans" cxnId="{68A29E40-F9DF-4E0A-82E0-D6625E353435}">
      <dgm:prSet/>
      <dgm:spPr/>
      <dgm:t>
        <a:bodyPr/>
        <a:lstStyle/>
        <a:p>
          <a:endParaRPr lang="en-US"/>
        </a:p>
      </dgm:t>
    </dgm:pt>
    <dgm:pt modelId="{D5A47217-65CD-4F7E-96BD-78340B33F0DF}" type="sibTrans" cxnId="{68A29E40-F9DF-4E0A-82E0-D6625E353435}">
      <dgm:prSet/>
      <dgm:spPr/>
      <dgm:t>
        <a:bodyPr/>
        <a:lstStyle/>
        <a:p>
          <a:endParaRPr lang="en-US"/>
        </a:p>
      </dgm:t>
    </dgm:pt>
    <dgm:pt modelId="{5E73EAF6-11F3-48C6-B5B9-AF49D80337E5}">
      <dgm:prSet/>
      <dgm:spPr/>
      <dgm:t>
        <a:bodyPr/>
        <a:lstStyle/>
        <a:p>
          <a:r>
            <a:rPr lang="en-US" dirty="0" smtClean="0"/>
            <a:t>Generative thinking</a:t>
          </a:r>
          <a:endParaRPr lang="en-US" dirty="0"/>
        </a:p>
      </dgm:t>
    </dgm:pt>
    <dgm:pt modelId="{7FCC8AE4-9059-4119-8934-73FBC12EF806}" type="parTrans" cxnId="{E538BF6B-D5A5-448E-9E72-976F04D5AEBE}">
      <dgm:prSet/>
      <dgm:spPr/>
      <dgm:t>
        <a:bodyPr/>
        <a:lstStyle/>
        <a:p>
          <a:endParaRPr lang="en-US"/>
        </a:p>
      </dgm:t>
    </dgm:pt>
    <dgm:pt modelId="{93F5F65D-D6B7-47E9-8C98-989BADD3B381}" type="sibTrans" cxnId="{E538BF6B-D5A5-448E-9E72-976F04D5AEBE}">
      <dgm:prSet/>
      <dgm:spPr/>
      <dgm:t>
        <a:bodyPr/>
        <a:lstStyle/>
        <a:p>
          <a:endParaRPr lang="en-US"/>
        </a:p>
      </dgm:t>
    </dgm:pt>
    <dgm:pt modelId="{BB15587D-9731-4566-8AFD-3317C318268B}">
      <dgm:prSet/>
      <dgm:spPr/>
      <dgm:t>
        <a:bodyPr/>
        <a:lstStyle/>
        <a:p>
          <a:r>
            <a:rPr lang="en-US" dirty="0" smtClean="0"/>
            <a:t>Strategic system skills</a:t>
          </a:r>
          <a:endParaRPr lang="en-US" dirty="0"/>
        </a:p>
      </dgm:t>
    </dgm:pt>
    <dgm:pt modelId="{C95F09A3-EEB0-48EE-AF62-CBDE6B4C31DE}" type="parTrans" cxnId="{939B530D-33DA-4535-878E-AB3D3534CA1F}">
      <dgm:prSet/>
      <dgm:spPr/>
      <dgm:t>
        <a:bodyPr/>
        <a:lstStyle/>
        <a:p>
          <a:endParaRPr lang="en-US"/>
        </a:p>
      </dgm:t>
    </dgm:pt>
    <dgm:pt modelId="{01D694FE-DB56-455F-AEDE-8BB6493BD650}" type="sibTrans" cxnId="{939B530D-33DA-4535-878E-AB3D3534CA1F}">
      <dgm:prSet/>
      <dgm:spPr/>
      <dgm:t>
        <a:bodyPr/>
        <a:lstStyle/>
        <a:p>
          <a:endParaRPr lang="en-US"/>
        </a:p>
      </dgm:t>
    </dgm:pt>
    <dgm:pt modelId="{9899A4BC-D5D9-4121-9822-2622B7E1C803}">
      <dgm:prSet/>
      <dgm:spPr/>
      <dgm:t>
        <a:bodyPr/>
        <a:lstStyle/>
        <a:p>
          <a:r>
            <a:rPr lang="en-US" dirty="0" smtClean="0"/>
            <a:t>Managing human capital</a:t>
          </a:r>
          <a:endParaRPr lang="en-US" dirty="0"/>
        </a:p>
      </dgm:t>
    </dgm:pt>
    <dgm:pt modelId="{2AC66961-A236-4785-8D0B-C7EE3A62DA95}" type="parTrans" cxnId="{628109AB-CEBE-4D4F-8CBD-E022F56DD0FF}">
      <dgm:prSet/>
      <dgm:spPr/>
      <dgm:t>
        <a:bodyPr/>
        <a:lstStyle/>
        <a:p>
          <a:endParaRPr lang="en-US"/>
        </a:p>
      </dgm:t>
    </dgm:pt>
    <dgm:pt modelId="{4624BD5B-AD58-4D72-80DD-3F478F81E02D}" type="sibTrans" cxnId="{628109AB-CEBE-4D4F-8CBD-E022F56DD0FF}">
      <dgm:prSet/>
      <dgm:spPr/>
      <dgm:t>
        <a:bodyPr/>
        <a:lstStyle/>
        <a:p>
          <a:endParaRPr lang="en-US"/>
        </a:p>
      </dgm:t>
    </dgm:pt>
    <dgm:pt modelId="{3BF88D2D-F939-4222-AD87-4198914C9DB4}">
      <dgm:prSet phldrT="[Text]"/>
      <dgm:spPr/>
      <dgm:t>
        <a:bodyPr/>
        <a:lstStyle/>
        <a:p>
          <a:endParaRPr lang="en-US" dirty="0"/>
        </a:p>
      </dgm:t>
    </dgm:pt>
    <dgm:pt modelId="{C80F10A9-BFEC-448A-89CD-2F930515412C}" type="parTrans" cxnId="{2DB07F5C-BFB0-496B-9170-B57423884C8F}">
      <dgm:prSet/>
      <dgm:spPr/>
    </dgm:pt>
    <dgm:pt modelId="{B6C56DDB-8AB7-4802-9780-15126FE42C93}" type="sibTrans" cxnId="{2DB07F5C-BFB0-496B-9170-B57423884C8F}">
      <dgm:prSet/>
      <dgm:spPr/>
    </dgm:pt>
    <dgm:pt modelId="{0D167466-691B-4AD6-AEDF-C4A196FE7FDB}">
      <dgm:prSet phldrT="[Text]"/>
      <dgm:spPr/>
      <dgm:t>
        <a:bodyPr/>
        <a:lstStyle/>
        <a:p>
          <a:endParaRPr lang="en-US" dirty="0"/>
        </a:p>
      </dgm:t>
    </dgm:pt>
    <dgm:pt modelId="{12F1A1C9-47D4-4869-B052-6998A5A6B6E6}" type="parTrans" cxnId="{B957A51A-2A20-48EA-9914-ED6C60A37B25}">
      <dgm:prSet/>
      <dgm:spPr/>
    </dgm:pt>
    <dgm:pt modelId="{4BBE8CD2-52CB-4980-865B-E678892BD4FC}" type="sibTrans" cxnId="{B957A51A-2A20-48EA-9914-ED6C60A37B25}">
      <dgm:prSet/>
      <dgm:spPr/>
    </dgm:pt>
    <dgm:pt modelId="{EBAE9D9F-6416-4FD3-A5AB-F3FF0E09A6AE}">
      <dgm:prSet phldrT="[Text]"/>
      <dgm:spPr/>
      <dgm:t>
        <a:bodyPr/>
        <a:lstStyle/>
        <a:p>
          <a:endParaRPr lang="en-US" dirty="0"/>
        </a:p>
      </dgm:t>
    </dgm:pt>
    <dgm:pt modelId="{0A2A5346-0F93-4617-BFD8-A41091CD7B56}" type="parTrans" cxnId="{28909C2F-8262-4551-860C-E1A697C96A93}">
      <dgm:prSet/>
      <dgm:spPr/>
    </dgm:pt>
    <dgm:pt modelId="{AF883F1A-5263-4D2E-B00E-EAF60F411BF6}" type="sibTrans" cxnId="{28909C2F-8262-4551-860C-E1A697C96A93}">
      <dgm:prSet/>
      <dgm:spPr/>
    </dgm:pt>
    <dgm:pt modelId="{B57CD9B7-59FC-45A2-818B-DC7BB575B669}">
      <dgm:prSet phldrT="[Text]"/>
      <dgm:spPr/>
      <dgm:t>
        <a:bodyPr/>
        <a:lstStyle/>
        <a:p>
          <a:endParaRPr lang="en-US" dirty="0"/>
        </a:p>
      </dgm:t>
    </dgm:pt>
    <dgm:pt modelId="{799F8128-1FCA-44F2-A966-FF939E4A364E}" type="parTrans" cxnId="{8478778D-7493-47D8-AC5A-DAA5CDDEEFC8}">
      <dgm:prSet/>
      <dgm:spPr/>
    </dgm:pt>
    <dgm:pt modelId="{F5BD417D-FCD0-4904-965A-C297B052369A}" type="sibTrans" cxnId="{8478778D-7493-47D8-AC5A-DAA5CDDEEFC8}">
      <dgm:prSet/>
      <dgm:spPr/>
    </dgm:pt>
    <dgm:pt modelId="{F9B98E45-C9CC-47AF-A81E-31784A7DAD34}">
      <dgm:prSet phldrT="[Text]"/>
      <dgm:spPr/>
      <dgm:t>
        <a:bodyPr/>
        <a:lstStyle/>
        <a:p>
          <a:endParaRPr lang="en-US" dirty="0"/>
        </a:p>
      </dgm:t>
    </dgm:pt>
    <dgm:pt modelId="{729368C7-FB66-43BA-A0B5-CD689BA17DCB}" type="parTrans" cxnId="{2538B01A-CBA1-4314-862C-32E417BD4A96}">
      <dgm:prSet/>
      <dgm:spPr/>
    </dgm:pt>
    <dgm:pt modelId="{0E323174-46E0-41C6-8062-5362679DB815}" type="sibTrans" cxnId="{2538B01A-CBA1-4314-862C-32E417BD4A96}">
      <dgm:prSet/>
      <dgm:spPr/>
    </dgm:pt>
    <dgm:pt modelId="{D2155489-AC91-4B2A-BD94-ACC7B5549BB5}">
      <dgm:prSet phldrT="[Text]"/>
      <dgm:spPr/>
      <dgm:t>
        <a:bodyPr/>
        <a:lstStyle/>
        <a:p>
          <a:endParaRPr lang="en-US" dirty="0"/>
        </a:p>
      </dgm:t>
    </dgm:pt>
    <dgm:pt modelId="{3E928EE3-7425-4EFE-8F82-03F11FED245E}" type="parTrans" cxnId="{D4501176-A98B-4468-9516-7CE4AACC6BC7}">
      <dgm:prSet/>
      <dgm:spPr/>
    </dgm:pt>
    <dgm:pt modelId="{EECB21FC-65AC-4210-B120-F11FA426BAF0}" type="sibTrans" cxnId="{D4501176-A98B-4468-9516-7CE4AACC6BC7}">
      <dgm:prSet/>
      <dgm:spPr/>
    </dgm:pt>
    <dgm:pt modelId="{F740167E-2F07-4A20-830B-62D7D466B868}">
      <dgm:prSet phldrT="[Text]"/>
      <dgm:spPr/>
      <dgm:t>
        <a:bodyPr/>
        <a:lstStyle/>
        <a:p>
          <a:endParaRPr lang="en-US" dirty="0"/>
        </a:p>
      </dgm:t>
    </dgm:pt>
    <dgm:pt modelId="{F04940B1-BBBD-4C8D-85BC-33FDAA30721C}" type="parTrans" cxnId="{4FD755CE-7DA5-41A9-AE51-80E8D8220521}">
      <dgm:prSet/>
      <dgm:spPr/>
    </dgm:pt>
    <dgm:pt modelId="{97E57848-DA7F-413C-9519-990D55A5A4DF}" type="sibTrans" cxnId="{4FD755CE-7DA5-41A9-AE51-80E8D8220521}">
      <dgm:prSet/>
      <dgm:spPr/>
    </dgm:pt>
    <dgm:pt modelId="{3D39B6B6-1E40-4AF8-8AFC-0D29F3028D61}">
      <dgm:prSet phldrT="[Text]"/>
      <dgm:spPr/>
      <dgm:t>
        <a:bodyPr/>
        <a:lstStyle/>
        <a:p>
          <a:endParaRPr lang="en-US" dirty="0"/>
        </a:p>
      </dgm:t>
    </dgm:pt>
    <dgm:pt modelId="{FF4C4376-2430-44B0-B68A-4FC203854A3E}" type="parTrans" cxnId="{F610A0EC-47DB-4970-AC1B-40F99534D627}">
      <dgm:prSet/>
      <dgm:spPr/>
    </dgm:pt>
    <dgm:pt modelId="{147FADE6-C6F5-4F47-A1A2-0C9A5059BD7F}" type="sibTrans" cxnId="{F610A0EC-47DB-4970-AC1B-40F99534D627}">
      <dgm:prSet/>
      <dgm:spPr/>
    </dgm:pt>
    <dgm:pt modelId="{FB7F5AA1-D1E6-42CD-B59E-826FB4B9F71A}">
      <dgm:prSet phldrT="[Text]"/>
      <dgm:spPr/>
      <dgm:t>
        <a:bodyPr/>
        <a:lstStyle/>
        <a:p>
          <a:endParaRPr lang="en-US" dirty="0"/>
        </a:p>
      </dgm:t>
    </dgm:pt>
    <dgm:pt modelId="{E8D6B46A-936A-4EEF-9BF4-FE750C9F4184}" type="parTrans" cxnId="{9CD03B52-D63D-457E-8419-B9DFB12F013C}">
      <dgm:prSet/>
      <dgm:spPr/>
    </dgm:pt>
    <dgm:pt modelId="{D9BD871D-03D4-4DA0-954C-4CE9065E8331}" type="sibTrans" cxnId="{9CD03B52-D63D-457E-8419-B9DFB12F013C}">
      <dgm:prSet/>
      <dgm:spPr/>
    </dgm:pt>
    <dgm:pt modelId="{17654F75-F379-4FE2-B5D1-5F6C126E6599}">
      <dgm:prSet phldrT="[Text]"/>
      <dgm:spPr/>
      <dgm:t>
        <a:bodyPr/>
        <a:lstStyle/>
        <a:p>
          <a:endParaRPr lang="en-US" dirty="0"/>
        </a:p>
      </dgm:t>
    </dgm:pt>
    <dgm:pt modelId="{FFCB3717-7B90-4298-9978-67F2EBFD6058}" type="parTrans" cxnId="{E675D4BC-E31F-44AC-A157-3F17F980AC74}">
      <dgm:prSet/>
      <dgm:spPr/>
    </dgm:pt>
    <dgm:pt modelId="{2BFFFFA8-DA21-4D64-82A8-35464F0AB44A}" type="sibTrans" cxnId="{E675D4BC-E31F-44AC-A157-3F17F980AC74}">
      <dgm:prSet/>
      <dgm:spPr/>
    </dgm:pt>
    <dgm:pt modelId="{9ACAC001-2703-4E51-A4BA-9920BB3A329C}">
      <dgm:prSet phldrT="[Text]"/>
      <dgm:spPr/>
      <dgm:t>
        <a:bodyPr/>
        <a:lstStyle/>
        <a:p>
          <a:endParaRPr lang="en-US" dirty="0"/>
        </a:p>
      </dgm:t>
    </dgm:pt>
    <dgm:pt modelId="{0DF962AA-86F1-4143-BBE6-8951CCDB66F6}" type="parTrans" cxnId="{E93CFD83-4A5E-40E6-A283-8A66FA2DC669}">
      <dgm:prSet/>
      <dgm:spPr/>
    </dgm:pt>
    <dgm:pt modelId="{FFE8106A-52AD-4CB5-9486-98AC45036AF2}" type="sibTrans" cxnId="{E93CFD83-4A5E-40E6-A283-8A66FA2DC669}">
      <dgm:prSet/>
      <dgm:spPr/>
    </dgm:pt>
    <dgm:pt modelId="{8CECAF5A-4478-450B-AD72-F025A0C1BFCB}">
      <dgm:prSet phldrT="[Text]"/>
      <dgm:spPr/>
      <dgm:t>
        <a:bodyPr/>
        <a:lstStyle/>
        <a:p>
          <a:endParaRPr lang="en-US" dirty="0"/>
        </a:p>
      </dgm:t>
    </dgm:pt>
    <dgm:pt modelId="{D6D3AFE2-6989-4DBD-8825-D68B3F532858}" type="parTrans" cxnId="{D3FE58CC-1B6C-4F9A-8CFD-B5552AF3DED7}">
      <dgm:prSet/>
      <dgm:spPr/>
    </dgm:pt>
    <dgm:pt modelId="{A51AF9A8-D9EC-4DCD-9DDF-067CC3A6BB39}" type="sibTrans" cxnId="{D3FE58CC-1B6C-4F9A-8CFD-B5552AF3DED7}">
      <dgm:prSet/>
      <dgm:spPr/>
    </dgm:pt>
    <dgm:pt modelId="{8F7B7F54-F813-47B9-91F1-4DEC2526A26B}">
      <dgm:prSet/>
      <dgm:spPr/>
      <dgm:t>
        <a:bodyPr/>
        <a:lstStyle/>
        <a:p>
          <a:endParaRPr lang="en-US" dirty="0"/>
        </a:p>
      </dgm:t>
    </dgm:pt>
    <dgm:pt modelId="{99F468F5-C3D9-4121-B66C-27B4828D663F}" type="parTrans" cxnId="{CE668BB0-25D6-4253-9DC0-E3D6F5D17988}">
      <dgm:prSet/>
      <dgm:spPr/>
    </dgm:pt>
    <dgm:pt modelId="{994DCEE3-65E1-4F7F-8A73-DE7518393B9E}" type="sibTrans" cxnId="{CE668BB0-25D6-4253-9DC0-E3D6F5D17988}">
      <dgm:prSet/>
      <dgm:spPr/>
    </dgm:pt>
    <dgm:pt modelId="{182E7365-4C76-4791-9C85-FAD51FAF5971}">
      <dgm:prSet/>
      <dgm:spPr/>
      <dgm:t>
        <a:bodyPr/>
        <a:lstStyle/>
        <a:p>
          <a:endParaRPr lang="en-US" dirty="0"/>
        </a:p>
      </dgm:t>
    </dgm:pt>
    <dgm:pt modelId="{71E109FC-F07C-4C2F-97B1-433F3092E2C2}" type="parTrans" cxnId="{3CB6A703-6B08-4A32-9E11-A66329A3F55F}">
      <dgm:prSet/>
      <dgm:spPr/>
    </dgm:pt>
    <dgm:pt modelId="{31382995-2EBC-4E91-BE29-7ECC16C054D0}" type="sibTrans" cxnId="{3CB6A703-6B08-4A32-9E11-A66329A3F55F}">
      <dgm:prSet/>
      <dgm:spPr/>
    </dgm:pt>
    <dgm:pt modelId="{194A5631-C230-4A44-B75A-9CE2B08940E7}">
      <dgm:prSet/>
      <dgm:spPr/>
      <dgm:t>
        <a:bodyPr/>
        <a:lstStyle/>
        <a:p>
          <a:endParaRPr lang="en-US" dirty="0"/>
        </a:p>
      </dgm:t>
    </dgm:pt>
    <dgm:pt modelId="{C766A2E3-1E57-4E6B-A11C-2D2A0EFFA639}" type="parTrans" cxnId="{4AD3D616-DA61-4940-966D-8A9ACC2754F2}">
      <dgm:prSet/>
      <dgm:spPr/>
    </dgm:pt>
    <dgm:pt modelId="{0663FBB9-B0A5-42F9-822D-A1F89759939E}" type="sibTrans" cxnId="{4AD3D616-DA61-4940-966D-8A9ACC2754F2}">
      <dgm:prSet/>
      <dgm:spPr/>
    </dgm:pt>
    <dgm:pt modelId="{6D457E84-C176-4C8A-8A6B-2A74726AFF12}">
      <dgm:prSet/>
      <dgm:spPr/>
      <dgm:t>
        <a:bodyPr/>
        <a:lstStyle/>
        <a:p>
          <a:endParaRPr lang="en-US" dirty="0"/>
        </a:p>
      </dgm:t>
    </dgm:pt>
    <dgm:pt modelId="{65A13606-17BB-4AC7-876A-53C32337C18F}" type="parTrans" cxnId="{C78B332D-7CF4-424C-A3A0-C099A82163DE}">
      <dgm:prSet/>
      <dgm:spPr/>
    </dgm:pt>
    <dgm:pt modelId="{200BA1AE-C2DB-48E1-B52B-4A26DFDF8958}" type="sibTrans" cxnId="{C78B332D-7CF4-424C-A3A0-C099A82163DE}">
      <dgm:prSet/>
      <dgm:spPr/>
    </dgm:pt>
    <dgm:pt modelId="{862C7572-6AC1-4AE1-B18E-E9D4FA937618}" type="pres">
      <dgm:prSet presAssocID="{00695AFF-84F8-4844-8B12-EADD427805D2}" presName="Name0" presStyleCnt="0">
        <dgm:presLayoutVars>
          <dgm:dir/>
          <dgm:animLvl val="lvl"/>
          <dgm:resizeHandles val="exact"/>
        </dgm:presLayoutVars>
      </dgm:prSet>
      <dgm:spPr/>
      <dgm:t>
        <a:bodyPr/>
        <a:lstStyle/>
        <a:p>
          <a:endParaRPr lang="en-US"/>
        </a:p>
      </dgm:t>
    </dgm:pt>
    <dgm:pt modelId="{5AEB0BFD-BD0B-41F5-8445-9269F645F0D7}" type="pres">
      <dgm:prSet presAssocID="{EE8302A7-EFEB-486B-B0CD-998FFBFFA09A}" presName="composite" presStyleCnt="0"/>
      <dgm:spPr/>
    </dgm:pt>
    <dgm:pt modelId="{AA2FC530-311E-43DA-9E88-FF9295F65640}" type="pres">
      <dgm:prSet presAssocID="{EE8302A7-EFEB-486B-B0CD-998FFBFFA09A}" presName="parTx" presStyleLbl="alignNode1" presStyleIdx="0" presStyleCnt="4">
        <dgm:presLayoutVars>
          <dgm:chMax val="0"/>
          <dgm:chPref val="0"/>
          <dgm:bulletEnabled val="1"/>
        </dgm:presLayoutVars>
      </dgm:prSet>
      <dgm:spPr/>
      <dgm:t>
        <a:bodyPr/>
        <a:lstStyle/>
        <a:p>
          <a:endParaRPr lang="en-US"/>
        </a:p>
      </dgm:t>
    </dgm:pt>
    <dgm:pt modelId="{58D107FB-357C-47EB-A75E-33829CCDEF3C}" type="pres">
      <dgm:prSet presAssocID="{EE8302A7-EFEB-486B-B0CD-998FFBFFA09A}" presName="desTx" presStyleLbl="alignAccFollowNode1" presStyleIdx="0" presStyleCnt="4">
        <dgm:presLayoutVars>
          <dgm:bulletEnabled val="1"/>
        </dgm:presLayoutVars>
      </dgm:prSet>
      <dgm:spPr/>
      <dgm:t>
        <a:bodyPr/>
        <a:lstStyle/>
        <a:p>
          <a:endParaRPr lang="en-US"/>
        </a:p>
      </dgm:t>
    </dgm:pt>
    <dgm:pt modelId="{EFE33537-8AD3-4504-93FC-55E1A4D385DF}" type="pres">
      <dgm:prSet presAssocID="{F3332092-970E-4523-8FDE-A0844E824866}" presName="space" presStyleCnt="0"/>
      <dgm:spPr/>
    </dgm:pt>
    <dgm:pt modelId="{0CF0AEC8-9953-40B8-B013-BF10EFB4452E}" type="pres">
      <dgm:prSet presAssocID="{FDA8D078-C7B1-4DE8-BF25-1E9819A2CB38}" presName="composite" presStyleCnt="0"/>
      <dgm:spPr/>
    </dgm:pt>
    <dgm:pt modelId="{55B5B2D9-68BA-4591-82D5-F1B6E38CB2C3}" type="pres">
      <dgm:prSet presAssocID="{FDA8D078-C7B1-4DE8-BF25-1E9819A2CB38}" presName="parTx" presStyleLbl="alignNode1" presStyleIdx="1" presStyleCnt="4">
        <dgm:presLayoutVars>
          <dgm:chMax val="0"/>
          <dgm:chPref val="0"/>
          <dgm:bulletEnabled val="1"/>
        </dgm:presLayoutVars>
      </dgm:prSet>
      <dgm:spPr/>
      <dgm:t>
        <a:bodyPr/>
        <a:lstStyle/>
        <a:p>
          <a:endParaRPr lang="en-US"/>
        </a:p>
      </dgm:t>
    </dgm:pt>
    <dgm:pt modelId="{97598551-7C2A-4924-ABDC-E2CEB371510D}" type="pres">
      <dgm:prSet presAssocID="{FDA8D078-C7B1-4DE8-BF25-1E9819A2CB38}" presName="desTx" presStyleLbl="alignAccFollowNode1" presStyleIdx="1" presStyleCnt="4">
        <dgm:presLayoutVars>
          <dgm:bulletEnabled val="1"/>
        </dgm:presLayoutVars>
      </dgm:prSet>
      <dgm:spPr/>
      <dgm:t>
        <a:bodyPr/>
        <a:lstStyle/>
        <a:p>
          <a:endParaRPr lang="en-US"/>
        </a:p>
      </dgm:t>
    </dgm:pt>
    <dgm:pt modelId="{8D1C6B5C-F4D9-4B43-811E-4E6940A72941}" type="pres">
      <dgm:prSet presAssocID="{A261F65D-745E-4330-B6AF-609024148A86}" presName="space" presStyleCnt="0"/>
      <dgm:spPr/>
    </dgm:pt>
    <dgm:pt modelId="{DA618429-CEEF-4BCB-B1EB-27FA9F59338A}" type="pres">
      <dgm:prSet presAssocID="{BBC296C7-F362-49AE-8B9D-1277FCA8D52B}" presName="composite" presStyleCnt="0"/>
      <dgm:spPr/>
    </dgm:pt>
    <dgm:pt modelId="{0F5EA651-6DBE-4525-A904-40C7FDA8EB25}" type="pres">
      <dgm:prSet presAssocID="{BBC296C7-F362-49AE-8B9D-1277FCA8D52B}" presName="parTx" presStyleLbl="alignNode1" presStyleIdx="2" presStyleCnt="4">
        <dgm:presLayoutVars>
          <dgm:chMax val="0"/>
          <dgm:chPref val="0"/>
          <dgm:bulletEnabled val="1"/>
        </dgm:presLayoutVars>
      </dgm:prSet>
      <dgm:spPr/>
      <dgm:t>
        <a:bodyPr/>
        <a:lstStyle/>
        <a:p>
          <a:endParaRPr lang="en-US"/>
        </a:p>
      </dgm:t>
    </dgm:pt>
    <dgm:pt modelId="{F9B6CDEE-D9E2-427D-95CD-42E83CF020FD}" type="pres">
      <dgm:prSet presAssocID="{BBC296C7-F362-49AE-8B9D-1277FCA8D52B}" presName="desTx" presStyleLbl="alignAccFollowNode1" presStyleIdx="2" presStyleCnt="4">
        <dgm:presLayoutVars>
          <dgm:bulletEnabled val="1"/>
        </dgm:presLayoutVars>
      </dgm:prSet>
      <dgm:spPr/>
      <dgm:t>
        <a:bodyPr/>
        <a:lstStyle/>
        <a:p>
          <a:endParaRPr lang="en-US"/>
        </a:p>
      </dgm:t>
    </dgm:pt>
    <dgm:pt modelId="{4D9FCD96-1121-436E-A342-5CA2A1E29303}" type="pres">
      <dgm:prSet presAssocID="{0363774F-D460-435A-9A94-6937B8EE9AA1}" presName="space" presStyleCnt="0"/>
      <dgm:spPr/>
    </dgm:pt>
    <dgm:pt modelId="{E7DCA14E-DF63-4C6A-ADDB-11060E3DF0DC}" type="pres">
      <dgm:prSet presAssocID="{D9405417-6328-4C3D-AC6C-B9EAA4EF80B2}" presName="composite" presStyleCnt="0"/>
      <dgm:spPr/>
    </dgm:pt>
    <dgm:pt modelId="{63C674E6-67D7-40AF-B260-54D5D4C847F6}" type="pres">
      <dgm:prSet presAssocID="{D9405417-6328-4C3D-AC6C-B9EAA4EF80B2}" presName="parTx" presStyleLbl="alignNode1" presStyleIdx="3" presStyleCnt="4">
        <dgm:presLayoutVars>
          <dgm:chMax val="0"/>
          <dgm:chPref val="0"/>
          <dgm:bulletEnabled val="1"/>
        </dgm:presLayoutVars>
      </dgm:prSet>
      <dgm:spPr/>
      <dgm:t>
        <a:bodyPr/>
        <a:lstStyle/>
        <a:p>
          <a:endParaRPr lang="en-US"/>
        </a:p>
      </dgm:t>
    </dgm:pt>
    <dgm:pt modelId="{723D81DD-3DA3-48E5-8982-10C7753C1CFE}" type="pres">
      <dgm:prSet presAssocID="{D9405417-6328-4C3D-AC6C-B9EAA4EF80B2}" presName="desTx" presStyleLbl="alignAccFollowNode1" presStyleIdx="3" presStyleCnt="4">
        <dgm:presLayoutVars>
          <dgm:bulletEnabled val="1"/>
        </dgm:presLayoutVars>
      </dgm:prSet>
      <dgm:spPr/>
      <dgm:t>
        <a:bodyPr/>
        <a:lstStyle/>
        <a:p>
          <a:endParaRPr lang="en-US"/>
        </a:p>
      </dgm:t>
    </dgm:pt>
  </dgm:ptLst>
  <dgm:cxnLst>
    <dgm:cxn modelId="{F610A0EC-47DB-4970-AC1B-40F99534D627}" srcId="{FDA8D078-C7B1-4DE8-BF25-1E9819A2CB38}" destId="{3D39B6B6-1E40-4AF8-8AFC-0D29F3028D61}" srcOrd="7" destOrd="0" parTransId="{FF4C4376-2430-44B0-B68A-4FC203854A3E}" sibTransId="{147FADE6-C6F5-4F47-A1A2-0C9A5059BD7F}"/>
    <dgm:cxn modelId="{862ABA23-536D-4DA7-A230-9270E28007FA}" srcId="{EE8302A7-EFEB-486B-B0CD-998FFBFFA09A}" destId="{80BA193C-C8BE-418B-8D0B-7B40B097E9D2}" srcOrd="4" destOrd="0" parTransId="{463FDBC8-20C2-4547-8334-0B6CA10AD2B2}" sibTransId="{087A6B47-E95B-4960-B91E-954259708037}"/>
    <dgm:cxn modelId="{463507AD-3B55-46AC-BC57-330EB04157EB}" type="presOf" srcId="{1ADD6066-F095-4F6A-AA62-005EE5BBA716}" destId="{58D107FB-357C-47EB-A75E-33829CCDEF3C}" srcOrd="0" destOrd="6" presId="urn:microsoft.com/office/officeart/2005/8/layout/hList1"/>
    <dgm:cxn modelId="{A5E4EA12-8FFA-4BBF-A49B-760AEE22A457}" type="presOf" srcId="{8F7B7F54-F813-47B9-91F1-4DEC2526A26B}" destId="{723D81DD-3DA3-48E5-8982-10C7753C1CFE}" srcOrd="0" destOrd="1" presId="urn:microsoft.com/office/officeart/2005/8/layout/hList1"/>
    <dgm:cxn modelId="{8478778D-7493-47D8-AC5A-DAA5CDDEEFC8}" srcId="{EE8302A7-EFEB-486B-B0CD-998FFBFFA09A}" destId="{B57CD9B7-59FC-45A2-818B-DC7BB575B669}" srcOrd="7" destOrd="0" parTransId="{799F8128-1FCA-44F2-A966-FF939E4A364E}" sibTransId="{F5BD417D-FCD0-4904-965A-C297B052369A}"/>
    <dgm:cxn modelId="{DA6AEABC-62E2-468E-9848-D41771221704}" type="presOf" srcId="{8D6EC1DC-48C6-458E-A677-38C10C335253}" destId="{F9B6CDEE-D9E2-427D-95CD-42E83CF020FD}" srcOrd="0" destOrd="2" presId="urn:microsoft.com/office/officeart/2005/8/layout/hList1"/>
    <dgm:cxn modelId="{CE668BB0-25D6-4253-9DC0-E3D6F5D17988}" srcId="{D9405417-6328-4C3D-AC6C-B9EAA4EF80B2}" destId="{8F7B7F54-F813-47B9-91F1-4DEC2526A26B}" srcOrd="1" destOrd="0" parTransId="{99F468F5-C3D9-4121-B66C-27B4828D663F}" sibTransId="{994DCEE3-65E1-4F7F-8A73-DE7518393B9E}"/>
    <dgm:cxn modelId="{4AD3D616-DA61-4940-966D-8A9ACC2754F2}" srcId="{D9405417-6328-4C3D-AC6C-B9EAA4EF80B2}" destId="{194A5631-C230-4A44-B75A-9CE2B08940E7}" srcOrd="5" destOrd="0" parTransId="{C766A2E3-1E57-4E6B-A11C-2D2A0EFFA639}" sibTransId="{0663FBB9-B0A5-42F9-822D-A1F89759939E}"/>
    <dgm:cxn modelId="{D80F38F6-5932-4F71-8759-274227E266C8}" srcId="{BBC296C7-F362-49AE-8B9D-1277FCA8D52B}" destId="{5CA810B2-EDCA-4302-91B3-573746174FC3}" srcOrd="0" destOrd="0" parTransId="{77185BB4-93FC-4B33-B5A8-E4B47A6CEAF0}" sibTransId="{D283D4F0-7CBE-40FB-9255-2A1AE1A5CDD3}"/>
    <dgm:cxn modelId="{90D5E436-AE61-4133-82D9-A3739B34615C}" srcId="{FDA8D078-C7B1-4DE8-BF25-1E9819A2CB38}" destId="{5D7CE9B5-7C0A-4924-A721-C7853524F06A}" srcOrd="4" destOrd="0" parTransId="{3E2C4D3F-EE89-4C80-8C04-7D8728E824EA}" sibTransId="{DC04A10F-D210-4300-9D70-1DF17EB72D4B}"/>
    <dgm:cxn modelId="{4A3EBACD-AF9F-4671-8EC4-685972292052}" type="presOf" srcId="{9899A4BC-D5D9-4121-9822-2622B7E1C803}" destId="{723D81DD-3DA3-48E5-8982-10C7753C1CFE}" srcOrd="0" destOrd="8" presId="urn:microsoft.com/office/officeart/2005/8/layout/hList1"/>
    <dgm:cxn modelId="{1E123611-587E-4811-9951-2DF1891F40A3}" type="presOf" srcId="{9ACAC001-2703-4E51-A4BA-9920BB3A329C}" destId="{F9B6CDEE-D9E2-427D-95CD-42E83CF020FD}" srcOrd="0" destOrd="3" presId="urn:microsoft.com/office/officeart/2005/8/layout/hList1"/>
    <dgm:cxn modelId="{2F184CF0-2DE8-4566-BE51-FE17C5BF2F7E}" type="presOf" srcId="{182E7365-4C76-4791-9C85-FAD51FAF5971}" destId="{723D81DD-3DA3-48E5-8982-10C7753C1CFE}" srcOrd="0" destOrd="3" presId="urn:microsoft.com/office/officeart/2005/8/layout/hList1"/>
    <dgm:cxn modelId="{FC7D4CE3-7A84-4363-BB92-AC2A4BC28F1E}" srcId="{00695AFF-84F8-4844-8B12-EADD427805D2}" destId="{D9405417-6328-4C3D-AC6C-B9EAA4EF80B2}" srcOrd="3" destOrd="0" parTransId="{EECAB6A5-CA79-43CE-9D69-E05EBA9A390C}" sibTransId="{471747FE-4443-40E1-9597-5B325DE5B207}"/>
    <dgm:cxn modelId="{0CE025AF-0962-4FF6-B0D1-60D99365270E}" type="presOf" srcId="{17654F75-F379-4FE2-B5D1-5F6C126E6599}" destId="{F9B6CDEE-D9E2-427D-95CD-42E83CF020FD}" srcOrd="0" destOrd="5" presId="urn:microsoft.com/office/officeart/2005/8/layout/hList1"/>
    <dgm:cxn modelId="{A51D31A8-D12C-48E2-AE8A-9A6FD2FDD62C}" srcId="{00695AFF-84F8-4844-8B12-EADD427805D2}" destId="{FDA8D078-C7B1-4DE8-BF25-1E9819A2CB38}" srcOrd="1" destOrd="0" parTransId="{9598729E-83C8-4866-AB9E-99A0CD405FEB}" sibTransId="{A261F65D-745E-4330-B6AF-609024148A86}"/>
    <dgm:cxn modelId="{9CD03B52-D63D-457E-8419-B9DFB12F013C}" srcId="{BBC296C7-F362-49AE-8B9D-1277FCA8D52B}" destId="{FB7F5AA1-D1E6-42CD-B59E-826FB4B9F71A}" srcOrd="1" destOrd="0" parTransId="{E8D6B46A-936A-4EEF-9BF4-FE750C9F4184}" sibTransId="{D9BD871D-03D4-4DA0-954C-4CE9065E8331}"/>
    <dgm:cxn modelId="{E538BF6B-D5A5-448E-9E72-976F04D5AEBE}" srcId="{D9405417-6328-4C3D-AC6C-B9EAA4EF80B2}" destId="{5E73EAF6-11F3-48C6-B5B9-AF49D80337E5}" srcOrd="4" destOrd="0" parTransId="{7FCC8AE4-9059-4119-8934-73FBC12EF806}" sibTransId="{93F5F65D-D6B7-47E9-8C98-989BADD3B381}"/>
    <dgm:cxn modelId="{86D30C8F-B7A2-4EEE-BDAC-3C02F4BB8D28}" type="presOf" srcId="{98527ABD-C817-40CC-B335-2C494B326CAD}" destId="{F9B6CDEE-D9E2-427D-95CD-42E83CF020FD}" srcOrd="0" destOrd="8" presId="urn:microsoft.com/office/officeart/2005/8/layout/hList1"/>
    <dgm:cxn modelId="{28909C2F-8262-4551-860C-E1A697C96A93}" srcId="{EE8302A7-EFEB-486B-B0CD-998FFBFFA09A}" destId="{EBAE9D9F-6416-4FD3-A5AB-F3FF0E09A6AE}" srcOrd="5" destOrd="0" parTransId="{0A2A5346-0F93-4617-BFD8-A41091CD7B56}" sibTransId="{AF883F1A-5263-4D2E-B00E-EAF60F411BF6}"/>
    <dgm:cxn modelId="{D0E0C4D1-393B-4787-A2D3-6326D1B1D981}" type="presOf" srcId="{EBAE9D9F-6416-4FD3-A5AB-F3FF0E09A6AE}" destId="{58D107FB-357C-47EB-A75E-33829CCDEF3C}" srcOrd="0" destOrd="5" presId="urn:microsoft.com/office/officeart/2005/8/layout/hList1"/>
    <dgm:cxn modelId="{954FD777-F9F7-43A5-8F93-641DB2282EB0}" type="presOf" srcId="{777094FB-C685-4DB5-B898-F1A687025FDE}" destId="{97598551-7C2A-4924-ABDC-E2CEB371510D}" srcOrd="0" destOrd="2" presId="urn:microsoft.com/office/officeart/2005/8/layout/hList1"/>
    <dgm:cxn modelId="{C5015911-D816-497E-9DBC-CAB654088053}" srcId="{EE8302A7-EFEB-486B-B0CD-998FFBFFA09A}" destId="{1ADD6066-F095-4F6A-AA62-005EE5BBA716}" srcOrd="6" destOrd="0" parTransId="{F41DA366-20FE-41D0-89E8-A4B350257AEA}" sibTransId="{7EB47FD7-932F-4FCA-8D31-3CF994AC0430}"/>
    <dgm:cxn modelId="{6F6FC4F0-18B5-4947-96C3-266BAC1DD6B1}" srcId="{EE8302A7-EFEB-486B-B0CD-998FFBFFA09A}" destId="{BA1F2964-78CA-4CE0-AF1D-A6F9879239AD}" srcOrd="8" destOrd="0" parTransId="{FF72B131-5620-4B37-932F-723BBD0656A0}" sibTransId="{5B275A9F-96CD-4DFE-B48C-A51254B3D908}"/>
    <dgm:cxn modelId="{E93CFD83-4A5E-40E6-A283-8A66FA2DC669}" srcId="{BBC296C7-F362-49AE-8B9D-1277FCA8D52B}" destId="{9ACAC001-2703-4E51-A4BA-9920BB3A329C}" srcOrd="3" destOrd="0" parTransId="{0DF962AA-86F1-4143-BBE6-8951CCDB66F6}" sibTransId="{FFE8106A-52AD-4CB5-9486-98AC45036AF2}"/>
    <dgm:cxn modelId="{D86E2700-309F-4411-B217-D76D2976AB16}" srcId="{BBC296C7-F362-49AE-8B9D-1277FCA8D52B}" destId="{80A43716-E4FF-4C12-BEB0-E216D45A4DAD}" srcOrd="9" destOrd="0" parTransId="{CB04D9DF-5803-4CFD-BC86-604A6A6E574B}" sibTransId="{46E0C4AE-581A-4BA4-AD9E-55B4F0F6C859}"/>
    <dgm:cxn modelId="{2DB07F5C-BFB0-496B-9170-B57423884C8F}" srcId="{EE8302A7-EFEB-486B-B0CD-998FFBFFA09A}" destId="{3BF88D2D-F939-4222-AD87-4198914C9DB4}" srcOrd="1" destOrd="0" parTransId="{C80F10A9-BFEC-448A-89CD-2F930515412C}" sibTransId="{B6C56DDB-8AB7-4802-9780-15126FE42C93}"/>
    <dgm:cxn modelId="{133237FC-F887-4F5A-836C-60F73D2DFC07}" srcId="{FDA8D078-C7B1-4DE8-BF25-1E9819A2CB38}" destId="{777094FB-C685-4DB5-B898-F1A687025FDE}" srcOrd="2" destOrd="0" parTransId="{AFB8DAD8-760F-4402-900C-96A1435D7644}" sibTransId="{1E7381C7-64F5-4418-86A7-AB1DF022A07E}"/>
    <dgm:cxn modelId="{68A29E40-F9DF-4E0A-82E0-D6625E353435}" srcId="{D9405417-6328-4C3D-AC6C-B9EAA4EF80B2}" destId="{191DD27F-D8C7-4EFE-B25D-F09F8CBBDED8}" srcOrd="2" destOrd="0" parTransId="{3AE67399-B90F-4CF9-B144-E279E05C7127}" sibTransId="{D5A47217-65CD-4F7E-96BD-78340B33F0DF}"/>
    <dgm:cxn modelId="{96359E22-72B1-41E2-9C44-554E125534FD}" type="presOf" srcId="{F643C5E3-28E2-4A9C-9BCE-FCF5A35EEA84}" destId="{97598551-7C2A-4924-ABDC-E2CEB371510D}" srcOrd="0" destOrd="6" presId="urn:microsoft.com/office/officeart/2005/8/layout/hList1"/>
    <dgm:cxn modelId="{B957A51A-2A20-48EA-9914-ED6C60A37B25}" srcId="{EE8302A7-EFEB-486B-B0CD-998FFBFFA09A}" destId="{0D167466-691B-4AD6-AEDF-C4A196FE7FDB}" srcOrd="3" destOrd="0" parTransId="{12F1A1C9-47D4-4869-B052-6998A5A6B6E6}" sibTransId="{4BBE8CD2-52CB-4980-865B-E678892BD4FC}"/>
    <dgm:cxn modelId="{8B42A5BB-2DD3-48AA-A129-1A00528CE703}" type="presOf" srcId="{5E73EAF6-11F3-48C6-B5B9-AF49D80337E5}" destId="{723D81DD-3DA3-48E5-8982-10C7753C1CFE}" srcOrd="0" destOrd="4" presId="urn:microsoft.com/office/officeart/2005/8/layout/hList1"/>
    <dgm:cxn modelId="{C4C4D897-2DD4-4B51-9383-F036A1ED3F16}" type="presOf" srcId="{C4907ACD-5404-4D91-BE50-0AE8F270A31A}" destId="{97598551-7C2A-4924-ABDC-E2CEB371510D}" srcOrd="0" destOrd="0" presId="urn:microsoft.com/office/officeart/2005/8/layout/hList1"/>
    <dgm:cxn modelId="{D4501176-A98B-4468-9516-7CE4AACC6BC7}" srcId="{FDA8D078-C7B1-4DE8-BF25-1E9819A2CB38}" destId="{D2155489-AC91-4B2A-BD94-ACC7B5549BB5}" srcOrd="3" destOrd="0" parTransId="{3E928EE3-7425-4EFE-8F82-03F11FED245E}" sibTransId="{EECB21FC-65AC-4210-B120-F11FA426BAF0}"/>
    <dgm:cxn modelId="{A2FE6A2F-92B2-45CD-8970-189399FDFCFE}" type="presOf" srcId="{80BA193C-C8BE-418B-8D0B-7B40B097E9D2}" destId="{58D107FB-357C-47EB-A75E-33829CCDEF3C}" srcOrd="0" destOrd="4" presId="urn:microsoft.com/office/officeart/2005/8/layout/hList1"/>
    <dgm:cxn modelId="{AFFEA715-B0EC-4824-97EB-670D40DBC2D7}" type="presOf" srcId="{F740167E-2F07-4A20-830B-62D7D466B868}" destId="{97598551-7C2A-4924-ABDC-E2CEB371510D}" srcOrd="0" destOrd="5" presId="urn:microsoft.com/office/officeart/2005/8/layout/hList1"/>
    <dgm:cxn modelId="{AFA99627-9AE0-4569-BE3B-81EFF942CF17}" srcId="{00695AFF-84F8-4844-8B12-EADD427805D2}" destId="{EE8302A7-EFEB-486B-B0CD-998FFBFFA09A}" srcOrd="0" destOrd="0" parTransId="{242C2FD0-0A49-4E79-9FDA-382984587872}" sibTransId="{F3332092-970E-4523-8FDE-A0844E824866}"/>
    <dgm:cxn modelId="{54962CD6-13C7-467B-BCDE-57B207138CF7}" type="presOf" srcId="{5CA810B2-EDCA-4302-91B3-573746174FC3}" destId="{F9B6CDEE-D9E2-427D-95CD-42E83CF020FD}" srcOrd="0" destOrd="0" presId="urn:microsoft.com/office/officeart/2005/8/layout/hList1"/>
    <dgm:cxn modelId="{E67CDDC2-5ED2-47B4-9862-CCB1ED257E49}" type="presOf" srcId="{00695AFF-84F8-4844-8B12-EADD427805D2}" destId="{862C7572-6AC1-4AE1-B18E-E9D4FA937618}" srcOrd="0" destOrd="0" presId="urn:microsoft.com/office/officeart/2005/8/layout/hList1"/>
    <dgm:cxn modelId="{A1EC0FC0-BCBA-49B3-A9B5-A6DB043BE555}" type="presOf" srcId="{EE8302A7-EFEB-486B-B0CD-998FFBFFA09A}" destId="{AA2FC530-311E-43DA-9E88-FF9295F65640}" srcOrd="0" destOrd="0" presId="urn:microsoft.com/office/officeart/2005/8/layout/hList1"/>
    <dgm:cxn modelId="{26014360-48CA-40AE-B1B7-CD7CAD3E8303}" type="presOf" srcId="{BB15587D-9731-4566-8AFD-3317C318268B}" destId="{723D81DD-3DA3-48E5-8982-10C7753C1CFE}" srcOrd="0" destOrd="6" presId="urn:microsoft.com/office/officeart/2005/8/layout/hList1"/>
    <dgm:cxn modelId="{A65DBB1E-1896-4894-8317-49881FD50559}" type="presOf" srcId="{0D167466-691B-4AD6-AEDF-C4A196FE7FDB}" destId="{58D107FB-357C-47EB-A75E-33829CCDEF3C}" srcOrd="0" destOrd="3" presId="urn:microsoft.com/office/officeart/2005/8/layout/hList1"/>
    <dgm:cxn modelId="{E675D4BC-E31F-44AC-A157-3F17F980AC74}" srcId="{BBC296C7-F362-49AE-8B9D-1277FCA8D52B}" destId="{17654F75-F379-4FE2-B5D1-5F6C126E6599}" srcOrd="5" destOrd="0" parTransId="{FFCB3717-7B90-4298-9978-67F2EBFD6058}" sibTransId="{2BFFFFA8-DA21-4D64-82A8-35464F0AB44A}"/>
    <dgm:cxn modelId="{0BEE46E1-AEEF-4EDA-A030-141053C21D36}" srcId="{FDA8D078-C7B1-4DE8-BF25-1E9819A2CB38}" destId="{70FD834A-F333-42CC-AC9A-9B7F1376733F}" srcOrd="8" destOrd="0" parTransId="{B2DC392F-80A7-403D-9E16-876EC5544CC1}" sibTransId="{ECD5ECE4-C06E-4D74-AA42-81C7F9377FE9}"/>
    <dgm:cxn modelId="{46161A68-5806-4500-B540-2CA602FE668E}" type="presOf" srcId="{80A43716-E4FF-4C12-BEB0-E216D45A4DAD}" destId="{F9B6CDEE-D9E2-427D-95CD-42E83CF020FD}" srcOrd="0" destOrd="9" presId="urn:microsoft.com/office/officeart/2005/8/layout/hList1"/>
    <dgm:cxn modelId="{AB3B57DD-CEB1-4613-9DC4-DC03C8A878D7}" type="presOf" srcId="{D9405417-6328-4C3D-AC6C-B9EAA4EF80B2}" destId="{63C674E6-67D7-40AF-B260-54D5D4C847F6}" srcOrd="0" destOrd="0" presId="urn:microsoft.com/office/officeart/2005/8/layout/hList1"/>
    <dgm:cxn modelId="{95ED3FCE-3440-4D66-9963-042A904E515D}" type="presOf" srcId="{BA1F2964-78CA-4CE0-AF1D-A6F9879239AD}" destId="{58D107FB-357C-47EB-A75E-33829CCDEF3C}" srcOrd="0" destOrd="8" presId="urn:microsoft.com/office/officeart/2005/8/layout/hList1"/>
    <dgm:cxn modelId="{DCDF7B41-849A-4DFF-86AB-621C6E91078C}" type="presOf" srcId="{194A5631-C230-4A44-B75A-9CE2B08940E7}" destId="{723D81DD-3DA3-48E5-8982-10C7753C1CFE}" srcOrd="0" destOrd="5" presId="urn:microsoft.com/office/officeart/2005/8/layout/hList1"/>
    <dgm:cxn modelId="{456490D4-595D-4BB9-AE7E-693CDCDB9EEB}" type="presOf" srcId="{BBC296C7-F362-49AE-8B9D-1277FCA8D52B}" destId="{0F5EA651-6DBE-4525-A904-40C7FDA8EB25}" srcOrd="0" destOrd="0" presId="urn:microsoft.com/office/officeart/2005/8/layout/hList1"/>
    <dgm:cxn modelId="{8135483A-0C1E-417D-B71C-715A832E6DBE}" srcId="{EE8302A7-EFEB-486B-B0CD-998FFBFFA09A}" destId="{17FE6FB7-95B6-4F50-81E6-C63B1BF198C5}" srcOrd="0" destOrd="0" parTransId="{31490721-75A9-49F5-9C0F-DDBA18F4AC76}" sibTransId="{8024F4E4-41B8-46B6-BA57-0EDBC6050522}"/>
    <dgm:cxn modelId="{6768E1A7-152D-4F0B-82E2-B07A1D6E9D6D}" type="presOf" srcId="{071CCE4C-6471-46CC-B682-FFE8B704E57E}" destId="{F9B6CDEE-D9E2-427D-95CD-42E83CF020FD}" srcOrd="0" destOrd="6" presId="urn:microsoft.com/office/officeart/2005/8/layout/hList1"/>
    <dgm:cxn modelId="{B0315A73-7C2B-46CB-9A82-D96EE732FDA1}" srcId="{BBC296C7-F362-49AE-8B9D-1277FCA8D52B}" destId="{380B6A6F-A44E-475C-BF7B-BA22A1276B6D}" srcOrd="4" destOrd="0" parTransId="{88C3DF6F-C54F-4076-A147-2AAA85B73DC8}" sibTransId="{003CEC54-79BE-42F8-AE44-12673D31815B}"/>
    <dgm:cxn modelId="{C78B332D-7CF4-424C-A3A0-C099A82163DE}" srcId="{D9405417-6328-4C3D-AC6C-B9EAA4EF80B2}" destId="{6D457E84-C176-4C8A-8A6B-2A74726AFF12}" srcOrd="7" destOrd="0" parTransId="{65A13606-17BB-4AC7-876A-53C32337C18F}" sibTransId="{200BA1AE-C2DB-48E1-B52B-4A26DFDF8958}"/>
    <dgm:cxn modelId="{CB1836BB-B2ED-4E1D-AE5C-964892D88282}" type="presOf" srcId="{3D39B6B6-1E40-4AF8-8AFC-0D29F3028D61}" destId="{97598551-7C2A-4924-ABDC-E2CEB371510D}" srcOrd="0" destOrd="7" presId="urn:microsoft.com/office/officeart/2005/8/layout/hList1"/>
    <dgm:cxn modelId="{DDE8A1FF-034B-4928-A2C9-464D6AA91F69}" srcId="{BBC296C7-F362-49AE-8B9D-1277FCA8D52B}" destId="{98527ABD-C817-40CC-B335-2C494B326CAD}" srcOrd="8" destOrd="0" parTransId="{20BBC1A8-231F-47F4-87D2-050195DC3D26}" sibTransId="{1BA6DB39-04C1-4B87-9662-1BBAC1761EA5}"/>
    <dgm:cxn modelId="{4F4A5E05-BF6E-4AAA-94E7-696186EF5431}" type="presOf" srcId="{380B6A6F-A44E-475C-BF7B-BA22A1276B6D}" destId="{F9B6CDEE-D9E2-427D-95CD-42E83CF020FD}" srcOrd="0" destOrd="4" presId="urn:microsoft.com/office/officeart/2005/8/layout/hList1"/>
    <dgm:cxn modelId="{ADD4D732-CBA1-40BC-8151-BB066860C895}" srcId="{00695AFF-84F8-4844-8B12-EADD427805D2}" destId="{BBC296C7-F362-49AE-8B9D-1277FCA8D52B}" srcOrd="2" destOrd="0" parTransId="{34E6CA53-34A6-43CC-95A2-67F1808DC981}" sibTransId="{0363774F-D460-435A-9A94-6937B8EE9AA1}"/>
    <dgm:cxn modelId="{4FD755CE-7DA5-41A9-AE51-80E8D8220521}" srcId="{FDA8D078-C7B1-4DE8-BF25-1E9819A2CB38}" destId="{F740167E-2F07-4A20-830B-62D7D466B868}" srcOrd="5" destOrd="0" parTransId="{F04940B1-BBBD-4C8D-85BC-33FDAA30721C}" sibTransId="{97E57848-DA7F-413C-9519-990D55A5A4DF}"/>
    <dgm:cxn modelId="{628109AB-CEBE-4D4F-8CBD-E022F56DD0FF}" srcId="{D9405417-6328-4C3D-AC6C-B9EAA4EF80B2}" destId="{9899A4BC-D5D9-4121-9822-2622B7E1C803}" srcOrd="8" destOrd="0" parTransId="{2AC66961-A236-4785-8D0B-C7EE3A62DA95}" sibTransId="{4624BD5B-AD58-4D72-80DD-3F478F81E02D}"/>
    <dgm:cxn modelId="{AF651BA9-953E-4A47-BC2C-2087AD274C90}" type="presOf" srcId="{3BF88D2D-F939-4222-AD87-4198914C9DB4}" destId="{58D107FB-357C-47EB-A75E-33829CCDEF3C}" srcOrd="0" destOrd="1" presId="urn:microsoft.com/office/officeart/2005/8/layout/hList1"/>
    <dgm:cxn modelId="{4C75F5D3-FB3A-4D5A-8135-01B6956D99DD}" type="presOf" srcId="{FDA8D078-C7B1-4DE8-BF25-1E9819A2CB38}" destId="{55B5B2D9-68BA-4591-82D5-F1B6E38CB2C3}" srcOrd="0" destOrd="0" presId="urn:microsoft.com/office/officeart/2005/8/layout/hList1"/>
    <dgm:cxn modelId="{52B9C908-B0EC-4A70-A7F6-FA98BFC052B6}" type="presOf" srcId="{EA7E5FFF-DB3F-4887-8BA9-EEB4841E73C0}" destId="{58D107FB-357C-47EB-A75E-33829CCDEF3C}" srcOrd="0" destOrd="2" presId="urn:microsoft.com/office/officeart/2005/8/layout/hList1"/>
    <dgm:cxn modelId="{33776472-ED61-48A6-B0BE-4D7DBE4D73B4}" type="presOf" srcId="{F9B98E45-C9CC-47AF-A81E-31784A7DAD34}" destId="{97598551-7C2A-4924-ABDC-E2CEB371510D}" srcOrd="0" destOrd="1" presId="urn:microsoft.com/office/officeart/2005/8/layout/hList1"/>
    <dgm:cxn modelId="{96E170F8-FC81-41C8-A2FA-80FB9A3F3744}" type="presOf" srcId="{17FE6FB7-95B6-4F50-81E6-C63B1BF198C5}" destId="{58D107FB-357C-47EB-A75E-33829CCDEF3C}" srcOrd="0" destOrd="0" presId="urn:microsoft.com/office/officeart/2005/8/layout/hList1"/>
    <dgm:cxn modelId="{D3FE58CC-1B6C-4F9A-8CFD-B5552AF3DED7}" srcId="{BBC296C7-F362-49AE-8B9D-1277FCA8D52B}" destId="{8CECAF5A-4478-450B-AD72-F025A0C1BFCB}" srcOrd="7" destOrd="0" parTransId="{D6D3AFE2-6989-4DBD-8825-D68B3F532858}" sibTransId="{A51AF9A8-D9EC-4DCD-9DDF-067CC3A6BB39}"/>
    <dgm:cxn modelId="{939B530D-33DA-4535-878E-AB3D3534CA1F}" srcId="{D9405417-6328-4C3D-AC6C-B9EAA4EF80B2}" destId="{BB15587D-9731-4566-8AFD-3317C318268B}" srcOrd="6" destOrd="0" parTransId="{C95F09A3-EEB0-48EE-AF62-CBDE6B4C31DE}" sibTransId="{01D694FE-DB56-455F-AEDE-8BB6493BD650}"/>
    <dgm:cxn modelId="{31AC3124-6AB8-4F47-9774-304B1D85F300}" type="presOf" srcId="{6D457E84-C176-4C8A-8A6B-2A74726AFF12}" destId="{723D81DD-3DA3-48E5-8982-10C7753C1CFE}" srcOrd="0" destOrd="7" presId="urn:microsoft.com/office/officeart/2005/8/layout/hList1"/>
    <dgm:cxn modelId="{C3A07775-E0DA-44E3-9DED-88427DFA4FE4}" srcId="{EE8302A7-EFEB-486B-B0CD-998FFBFFA09A}" destId="{EA7E5FFF-DB3F-4887-8BA9-EEB4841E73C0}" srcOrd="2" destOrd="0" parTransId="{DD77B110-E75A-48A9-BA38-AD1BD451C379}" sibTransId="{6BE3FC6E-5C69-44C7-9862-CAA0585799FA}"/>
    <dgm:cxn modelId="{F3D29B63-A5D7-428E-9237-DF5D281BEEB1}" srcId="{D9405417-6328-4C3D-AC6C-B9EAA4EF80B2}" destId="{6D1BE68F-3C3B-4853-9590-D59FA9AD87B2}" srcOrd="0" destOrd="0" parTransId="{D035F2C3-A144-4742-93B3-483ED8057D5B}" sibTransId="{92E3D289-901F-4DE9-9D76-39F55B38A982}"/>
    <dgm:cxn modelId="{1FE4119F-2F33-4186-9F7E-CDF62FAC62D1}" type="presOf" srcId="{D2155489-AC91-4B2A-BD94-ACC7B5549BB5}" destId="{97598551-7C2A-4924-ABDC-E2CEB371510D}" srcOrd="0" destOrd="3" presId="urn:microsoft.com/office/officeart/2005/8/layout/hList1"/>
    <dgm:cxn modelId="{3CB6A703-6B08-4A32-9E11-A66329A3F55F}" srcId="{D9405417-6328-4C3D-AC6C-B9EAA4EF80B2}" destId="{182E7365-4C76-4791-9C85-FAD51FAF5971}" srcOrd="3" destOrd="0" parTransId="{71E109FC-F07C-4C2F-97B1-433F3092E2C2}" sibTransId="{31382995-2EBC-4E91-BE29-7ECC16C054D0}"/>
    <dgm:cxn modelId="{25B8BA1C-706C-4D86-AFBE-E6F02A23C2EF}" type="presOf" srcId="{191DD27F-D8C7-4EFE-B25D-F09F8CBBDED8}" destId="{723D81DD-3DA3-48E5-8982-10C7753C1CFE}" srcOrd="0" destOrd="2" presId="urn:microsoft.com/office/officeart/2005/8/layout/hList1"/>
    <dgm:cxn modelId="{DCE4CDB0-658E-489D-9BAA-CCB66523B6F0}" type="presOf" srcId="{B57CD9B7-59FC-45A2-818B-DC7BB575B669}" destId="{58D107FB-357C-47EB-A75E-33829CCDEF3C}" srcOrd="0" destOrd="7" presId="urn:microsoft.com/office/officeart/2005/8/layout/hList1"/>
    <dgm:cxn modelId="{B1FF9DCC-079E-43E2-A6EB-665DB384A36D}" srcId="{BBC296C7-F362-49AE-8B9D-1277FCA8D52B}" destId="{071CCE4C-6471-46CC-B682-FFE8B704E57E}" srcOrd="6" destOrd="0" parTransId="{6F80421B-071A-46AD-9060-F8421AA5DD46}" sibTransId="{BA56249E-A66B-4478-9174-1616434896D3}"/>
    <dgm:cxn modelId="{7EA01EE2-17BC-4BB4-964C-2E34A3559592}" srcId="{BBC296C7-F362-49AE-8B9D-1277FCA8D52B}" destId="{8D6EC1DC-48C6-458E-A677-38C10C335253}" srcOrd="2" destOrd="0" parTransId="{AB438C15-B910-45D7-B7E9-F36198D26471}" sibTransId="{B845E5A1-6526-44F7-B79D-6A317248BC2C}"/>
    <dgm:cxn modelId="{B11ED182-350C-467A-A827-3325F01970F5}" srcId="{FDA8D078-C7B1-4DE8-BF25-1E9819A2CB38}" destId="{C4907ACD-5404-4D91-BE50-0AE8F270A31A}" srcOrd="0" destOrd="0" parTransId="{2FF2CBF2-7BD7-4859-87DE-BB92AB68B91A}" sibTransId="{70E087A8-C947-42E2-BCAE-B9C5EBAAC491}"/>
    <dgm:cxn modelId="{E711D7AF-5723-4D59-8A73-E5756C9CD5B2}" type="presOf" srcId="{8CECAF5A-4478-450B-AD72-F025A0C1BFCB}" destId="{F9B6CDEE-D9E2-427D-95CD-42E83CF020FD}" srcOrd="0" destOrd="7" presId="urn:microsoft.com/office/officeart/2005/8/layout/hList1"/>
    <dgm:cxn modelId="{7D3C21BA-B425-4DEC-B8AF-CF98DA233342}" type="presOf" srcId="{FB7F5AA1-D1E6-42CD-B59E-826FB4B9F71A}" destId="{F9B6CDEE-D9E2-427D-95CD-42E83CF020FD}" srcOrd="0" destOrd="1" presId="urn:microsoft.com/office/officeart/2005/8/layout/hList1"/>
    <dgm:cxn modelId="{E5A5F4F3-9462-4CDF-9680-9657C6BA409D}" srcId="{FDA8D078-C7B1-4DE8-BF25-1E9819A2CB38}" destId="{F643C5E3-28E2-4A9C-9BCE-FCF5A35EEA84}" srcOrd="6" destOrd="0" parTransId="{45484F6F-9820-4CC9-BEED-98679B84ABC9}" sibTransId="{74AF2F73-D8E2-4908-881B-6A9F1DDF564E}"/>
    <dgm:cxn modelId="{7C9E0660-E57D-4266-AE9C-D3F01CF411B7}" type="presOf" srcId="{5D7CE9B5-7C0A-4924-A721-C7853524F06A}" destId="{97598551-7C2A-4924-ABDC-E2CEB371510D}" srcOrd="0" destOrd="4" presId="urn:microsoft.com/office/officeart/2005/8/layout/hList1"/>
    <dgm:cxn modelId="{EF35E7F7-A8B7-4247-AC90-615E31F28B62}" type="presOf" srcId="{6D1BE68F-3C3B-4853-9590-D59FA9AD87B2}" destId="{723D81DD-3DA3-48E5-8982-10C7753C1CFE}" srcOrd="0" destOrd="0" presId="urn:microsoft.com/office/officeart/2005/8/layout/hList1"/>
    <dgm:cxn modelId="{1F00CE1E-03A7-40BB-BF3E-B86B736B62A5}" type="presOf" srcId="{70FD834A-F333-42CC-AC9A-9B7F1376733F}" destId="{97598551-7C2A-4924-ABDC-E2CEB371510D}" srcOrd="0" destOrd="8" presId="urn:microsoft.com/office/officeart/2005/8/layout/hList1"/>
    <dgm:cxn modelId="{2538B01A-CBA1-4314-862C-32E417BD4A96}" srcId="{FDA8D078-C7B1-4DE8-BF25-1E9819A2CB38}" destId="{F9B98E45-C9CC-47AF-A81E-31784A7DAD34}" srcOrd="1" destOrd="0" parTransId="{729368C7-FB66-43BA-A0B5-CD689BA17DCB}" sibTransId="{0E323174-46E0-41C6-8062-5362679DB815}"/>
    <dgm:cxn modelId="{62392B77-D81B-4C36-95EB-A6BADFAC0C53}" type="presParOf" srcId="{862C7572-6AC1-4AE1-B18E-E9D4FA937618}" destId="{5AEB0BFD-BD0B-41F5-8445-9269F645F0D7}" srcOrd="0" destOrd="0" presId="urn:microsoft.com/office/officeart/2005/8/layout/hList1"/>
    <dgm:cxn modelId="{C6440281-349A-4AAD-8F84-5D18FF148FFF}" type="presParOf" srcId="{5AEB0BFD-BD0B-41F5-8445-9269F645F0D7}" destId="{AA2FC530-311E-43DA-9E88-FF9295F65640}" srcOrd="0" destOrd="0" presId="urn:microsoft.com/office/officeart/2005/8/layout/hList1"/>
    <dgm:cxn modelId="{7F36C061-35C5-4C6B-9E67-CE52B5B48707}" type="presParOf" srcId="{5AEB0BFD-BD0B-41F5-8445-9269F645F0D7}" destId="{58D107FB-357C-47EB-A75E-33829CCDEF3C}" srcOrd="1" destOrd="0" presId="urn:microsoft.com/office/officeart/2005/8/layout/hList1"/>
    <dgm:cxn modelId="{B39CA3A2-60CF-4029-BADE-C8EF873AAC78}" type="presParOf" srcId="{862C7572-6AC1-4AE1-B18E-E9D4FA937618}" destId="{EFE33537-8AD3-4504-93FC-55E1A4D385DF}" srcOrd="1" destOrd="0" presId="urn:microsoft.com/office/officeart/2005/8/layout/hList1"/>
    <dgm:cxn modelId="{6E7495BC-F81A-4700-9B85-4723845A3033}" type="presParOf" srcId="{862C7572-6AC1-4AE1-B18E-E9D4FA937618}" destId="{0CF0AEC8-9953-40B8-B013-BF10EFB4452E}" srcOrd="2" destOrd="0" presId="urn:microsoft.com/office/officeart/2005/8/layout/hList1"/>
    <dgm:cxn modelId="{51882C8C-2927-4317-8EBB-E270560038DB}" type="presParOf" srcId="{0CF0AEC8-9953-40B8-B013-BF10EFB4452E}" destId="{55B5B2D9-68BA-4591-82D5-F1B6E38CB2C3}" srcOrd="0" destOrd="0" presId="urn:microsoft.com/office/officeart/2005/8/layout/hList1"/>
    <dgm:cxn modelId="{ABF2D59A-46F5-4EBD-97CA-14CB6E4E15FA}" type="presParOf" srcId="{0CF0AEC8-9953-40B8-B013-BF10EFB4452E}" destId="{97598551-7C2A-4924-ABDC-E2CEB371510D}" srcOrd="1" destOrd="0" presId="urn:microsoft.com/office/officeart/2005/8/layout/hList1"/>
    <dgm:cxn modelId="{8B69D0D2-D2AA-49FD-B0EF-24B96897076F}" type="presParOf" srcId="{862C7572-6AC1-4AE1-B18E-E9D4FA937618}" destId="{8D1C6B5C-F4D9-4B43-811E-4E6940A72941}" srcOrd="3" destOrd="0" presId="urn:microsoft.com/office/officeart/2005/8/layout/hList1"/>
    <dgm:cxn modelId="{EC66F914-D8AF-4D13-B155-A361B8E513BB}" type="presParOf" srcId="{862C7572-6AC1-4AE1-B18E-E9D4FA937618}" destId="{DA618429-CEEF-4BCB-B1EB-27FA9F59338A}" srcOrd="4" destOrd="0" presId="urn:microsoft.com/office/officeart/2005/8/layout/hList1"/>
    <dgm:cxn modelId="{F61B9823-2508-4ACD-808C-232FB4265F7C}" type="presParOf" srcId="{DA618429-CEEF-4BCB-B1EB-27FA9F59338A}" destId="{0F5EA651-6DBE-4525-A904-40C7FDA8EB25}" srcOrd="0" destOrd="0" presId="urn:microsoft.com/office/officeart/2005/8/layout/hList1"/>
    <dgm:cxn modelId="{B378C8F7-B475-4FEC-9D88-B83218E745F1}" type="presParOf" srcId="{DA618429-CEEF-4BCB-B1EB-27FA9F59338A}" destId="{F9B6CDEE-D9E2-427D-95CD-42E83CF020FD}" srcOrd="1" destOrd="0" presId="urn:microsoft.com/office/officeart/2005/8/layout/hList1"/>
    <dgm:cxn modelId="{992D5F14-D692-4F9E-A27B-924317B61121}" type="presParOf" srcId="{862C7572-6AC1-4AE1-B18E-E9D4FA937618}" destId="{4D9FCD96-1121-436E-A342-5CA2A1E29303}" srcOrd="5" destOrd="0" presId="urn:microsoft.com/office/officeart/2005/8/layout/hList1"/>
    <dgm:cxn modelId="{C9C69BA8-CADE-4D48-90D3-C84E936A0D14}" type="presParOf" srcId="{862C7572-6AC1-4AE1-B18E-E9D4FA937618}" destId="{E7DCA14E-DF63-4C6A-ADDB-11060E3DF0DC}" srcOrd="6" destOrd="0" presId="urn:microsoft.com/office/officeart/2005/8/layout/hList1"/>
    <dgm:cxn modelId="{5FB251C9-7786-48E9-85D0-D5829E939374}" type="presParOf" srcId="{E7DCA14E-DF63-4C6A-ADDB-11060E3DF0DC}" destId="{63C674E6-67D7-40AF-B260-54D5D4C847F6}" srcOrd="0" destOrd="0" presId="urn:microsoft.com/office/officeart/2005/8/layout/hList1"/>
    <dgm:cxn modelId="{2D40CAC3-22BB-4E01-90D9-272716289833}" type="presParOf" srcId="{E7DCA14E-DF63-4C6A-ADDB-11060E3DF0DC}" destId="{723D81DD-3DA3-48E5-8982-10C7753C1CFE}"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2316315-31A9-4F46-B491-E43224A50424}" type="doc">
      <dgm:prSet loTypeId="urn:microsoft.com/office/officeart/2005/8/layout/hierarchy3" loCatId="list" qsTypeId="urn:microsoft.com/office/officeart/2005/8/quickstyle/simple1" qsCatId="simple" csTypeId="urn:microsoft.com/office/officeart/2005/8/colors/colorful5" csCatId="colorful" phldr="1"/>
      <dgm:spPr/>
      <dgm:t>
        <a:bodyPr/>
        <a:lstStyle/>
        <a:p>
          <a:endParaRPr lang="en-US"/>
        </a:p>
      </dgm:t>
    </dgm:pt>
    <dgm:pt modelId="{F60B2231-A921-460E-B592-E23378A4EEA8}">
      <dgm:prSet phldrT="[Text]" custT="1"/>
      <dgm:spPr>
        <a:solidFill>
          <a:schemeClr val="accent5">
            <a:lumMod val="75000"/>
          </a:schemeClr>
        </a:solidFill>
      </dgm:spPr>
      <dgm:t>
        <a:bodyPr/>
        <a:lstStyle/>
        <a:p>
          <a:pPr algn="ctr"/>
          <a:r>
            <a:rPr lang="en-US" sz="1200" b="1" dirty="0" smtClean="0">
              <a:solidFill>
                <a:schemeClr val="bg1"/>
              </a:solidFill>
            </a:rPr>
            <a:t>Administrative</a:t>
          </a:r>
          <a:endParaRPr lang="en-US" sz="1200" b="1" dirty="0">
            <a:solidFill>
              <a:schemeClr val="bg1"/>
            </a:solidFill>
          </a:endParaRPr>
        </a:p>
      </dgm:t>
    </dgm:pt>
    <dgm:pt modelId="{218EAA3D-5286-427B-9155-2B64CFC40C4D}" type="parTrans" cxnId="{5E02F4B8-9C1F-4D50-A304-EBE2F4928390}">
      <dgm:prSet/>
      <dgm:spPr/>
      <dgm:t>
        <a:bodyPr/>
        <a:lstStyle/>
        <a:p>
          <a:pPr algn="ctr"/>
          <a:endParaRPr lang="en-US" b="1"/>
        </a:p>
      </dgm:t>
    </dgm:pt>
    <dgm:pt modelId="{72752256-5333-4675-8D49-2BED8469275F}" type="sibTrans" cxnId="{5E02F4B8-9C1F-4D50-A304-EBE2F4928390}">
      <dgm:prSet/>
      <dgm:spPr/>
      <dgm:t>
        <a:bodyPr/>
        <a:lstStyle/>
        <a:p>
          <a:pPr algn="ctr"/>
          <a:endParaRPr lang="en-US" b="1"/>
        </a:p>
      </dgm:t>
    </dgm:pt>
    <dgm:pt modelId="{91A899A1-F18C-4B3F-B426-E6ECF3DB89A1}">
      <dgm:prSet phldrT="[Text]"/>
      <dgm:spPr/>
      <dgm:t>
        <a:bodyPr/>
        <a:lstStyle/>
        <a:p>
          <a:pPr algn="ctr"/>
          <a:r>
            <a:rPr lang="en-US" b="1" dirty="0" smtClean="0"/>
            <a:t>Interpersonal skills</a:t>
          </a:r>
          <a:endParaRPr lang="en-US" b="1" dirty="0"/>
        </a:p>
      </dgm:t>
    </dgm:pt>
    <dgm:pt modelId="{A05C48D9-51EC-4F3C-A549-9FE5D1E30DD4}" type="parTrans" cxnId="{5BBFC5BA-B412-41FF-A58F-D6CF5A138B26}">
      <dgm:prSet/>
      <dgm:spPr/>
      <dgm:t>
        <a:bodyPr/>
        <a:lstStyle/>
        <a:p>
          <a:pPr algn="ctr"/>
          <a:endParaRPr lang="en-US" b="1" dirty="0"/>
        </a:p>
      </dgm:t>
    </dgm:pt>
    <dgm:pt modelId="{A4301782-29E6-47D7-8CC8-7C117211B9E2}" type="sibTrans" cxnId="{5BBFC5BA-B412-41FF-A58F-D6CF5A138B26}">
      <dgm:prSet/>
      <dgm:spPr/>
      <dgm:t>
        <a:bodyPr/>
        <a:lstStyle/>
        <a:p>
          <a:pPr algn="ctr"/>
          <a:endParaRPr lang="en-US" b="1"/>
        </a:p>
      </dgm:t>
    </dgm:pt>
    <dgm:pt modelId="{81B2B2D3-C877-48A6-9D19-6EE39BC1D5D8}">
      <dgm:prSet phldrT="[Text]" custT="1"/>
      <dgm:spPr/>
      <dgm:t>
        <a:bodyPr/>
        <a:lstStyle/>
        <a:p>
          <a:pPr algn="ctr"/>
          <a:r>
            <a:rPr lang="en-US" sz="1200" b="1" dirty="0" smtClean="0"/>
            <a:t>Professional</a:t>
          </a:r>
          <a:endParaRPr lang="en-US" sz="1200" b="1" dirty="0"/>
        </a:p>
      </dgm:t>
    </dgm:pt>
    <dgm:pt modelId="{CA5A9912-D6BB-436D-92A1-2A5972480D6B}" type="parTrans" cxnId="{01F1225E-E231-459A-B3F6-270F5ECC813C}">
      <dgm:prSet/>
      <dgm:spPr/>
      <dgm:t>
        <a:bodyPr/>
        <a:lstStyle/>
        <a:p>
          <a:pPr algn="ctr"/>
          <a:endParaRPr lang="en-US" b="1"/>
        </a:p>
      </dgm:t>
    </dgm:pt>
    <dgm:pt modelId="{1C650DAD-D69E-4D47-8D8E-38BDFF338F06}" type="sibTrans" cxnId="{01F1225E-E231-459A-B3F6-270F5ECC813C}">
      <dgm:prSet/>
      <dgm:spPr/>
      <dgm:t>
        <a:bodyPr/>
        <a:lstStyle/>
        <a:p>
          <a:pPr algn="ctr"/>
          <a:endParaRPr lang="en-US" b="1"/>
        </a:p>
      </dgm:t>
    </dgm:pt>
    <dgm:pt modelId="{A6F9AF12-D86F-46D4-A2B0-31608C702D0A}">
      <dgm:prSet phldrT="[Text]"/>
      <dgm:spPr/>
      <dgm:t>
        <a:bodyPr/>
        <a:lstStyle/>
        <a:p>
          <a:pPr algn="ctr"/>
          <a:r>
            <a:rPr lang="en-US" b="1" dirty="0" smtClean="0"/>
            <a:t>Managing decision making processes</a:t>
          </a:r>
          <a:endParaRPr lang="en-US" b="1" dirty="0"/>
        </a:p>
      </dgm:t>
    </dgm:pt>
    <dgm:pt modelId="{348EC6A8-3699-475D-94E8-82A85D5DC633}" type="parTrans" cxnId="{F269ACE8-A446-46C6-BADD-B52137F01672}">
      <dgm:prSet/>
      <dgm:spPr/>
      <dgm:t>
        <a:bodyPr/>
        <a:lstStyle/>
        <a:p>
          <a:pPr algn="ctr"/>
          <a:endParaRPr lang="en-US" b="1" dirty="0"/>
        </a:p>
      </dgm:t>
    </dgm:pt>
    <dgm:pt modelId="{4E7DA050-9F7F-4773-A390-8539CF274488}" type="sibTrans" cxnId="{F269ACE8-A446-46C6-BADD-B52137F01672}">
      <dgm:prSet/>
      <dgm:spPr/>
      <dgm:t>
        <a:bodyPr/>
        <a:lstStyle/>
        <a:p>
          <a:pPr algn="ctr"/>
          <a:endParaRPr lang="en-US" b="1"/>
        </a:p>
      </dgm:t>
    </dgm:pt>
    <dgm:pt modelId="{E7F06EE0-F8A9-451B-B990-FD73DBAD5312}">
      <dgm:prSet phldrT="[Text]"/>
      <dgm:spPr/>
      <dgm:t>
        <a:bodyPr/>
        <a:lstStyle/>
        <a:p>
          <a:pPr algn="ctr"/>
          <a:r>
            <a:rPr lang="en-US" b="1" dirty="0" smtClean="0"/>
            <a:t>Interpersonal skills</a:t>
          </a:r>
          <a:endParaRPr lang="en-US" b="1" dirty="0"/>
        </a:p>
      </dgm:t>
    </dgm:pt>
    <dgm:pt modelId="{CE1239BC-677B-4E35-8697-269CF3AE10F4}" type="parTrans" cxnId="{DF5A8F3E-4BD6-401C-8BF8-903345F88B36}">
      <dgm:prSet/>
      <dgm:spPr/>
      <dgm:t>
        <a:bodyPr/>
        <a:lstStyle/>
        <a:p>
          <a:pPr algn="ctr"/>
          <a:endParaRPr lang="en-US" b="1" dirty="0"/>
        </a:p>
      </dgm:t>
    </dgm:pt>
    <dgm:pt modelId="{7E0A1CF9-96F1-4E2F-9F50-910B8719D311}" type="sibTrans" cxnId="{DF5A8F3E-4BD6-401C-8BF8-903345F88B36}">
      <dgm:prSet/>
      <dgm:spPr/>
      <dgm:t>
        <a:bodyPr/>
        <a:lstStyle/>
        <a:p>
          <a:pPr algn="ctr"/>
          <a:endParaRPr lang="en-US" b="1"/>
        </a:p>
      </dgm:t>
    </dgm:pt>
    <dgm:pt modelId="{5FB33552-84E4-46A5-B969-1C675450B326}">
      <dgm:prSet phldrT="[Text]" custT="1"/>
      <dgm:spPr/>
      <dgm:t>
        <a:bodyPr/>
        <a:lstStyle/>
        <a:p>
          <a:pPr algn="ctr"/>
          <a:r>
            <a:rPr lang="en-US" sz="1200" b="1" dirty="0" smtClean="0">
              <a:solidFill>
                <a:schemeClr val="bg1"/>
              </a:solidFill>
            </a:rPr>
            <a:t>Managerial</a:t>
          </a:r>
          <a:endParaRPr lang="en-US" sz="1200" b="1" dirty="0">
            <a:solidFill>
              <a:schemeClr val="bg1"/>
            </a:solidFill>
          </a:endParaRPr>
        </a:p>
      </dgm:t>
    </dgm:pt>
    <dgm:pt modelId="{A08AC732-82E5-4D2C-8860-3308C76F2CB8}" type="parTrans" cxnId="{952EC60D-7619-48BB-8C53-C59A2D218DC5}">
      <dgm:prSet/>
      <dgm:spPr/>
      <dgm:t>
        <a:bodyPr/>
        <a:lstStyle/>
        <a:p>
          <a:pPr algn="ctr"/>
          <a:endParaRPr lang="en-US" b="1"/>
        </a:p>
      </dgm:t>
    </dgm:pt>
    <dgm:pt modelId="{33A507EE-1B73-4871-B8C1-FD4E22BE0AF8}" type="sibTrans" cxnId="{952EC60D-7619-48BB-8C53-C59A2D218DC5}">
      <dgm:prSet/>
      <dgm:spPr/>
      <dgm:t>
        <a:bodyPr/>
        <a:lstStyle/>
        <a:p>
          <a:pPr algn="ctr"/>
          <a:endParaRPr lang="en-US" b="1"/>
        </a:p>
      </dgm:t>
    </dgm:pt>
    <dgm:pt modelId="{58D04202-7AB8-4A92-8716-234586B6A168}">
      <dgm:prSet phldrT="[Text]"/>
      <dgm:spPr/>
      <dgm:t>
        <a:bodyPr/>
        <a:lstStyle/>
        <a:p>
          <a:pPr algn="ctr"/>
          <a:r>
            <a:rPr lang="en-US" b="1" dirty="0" smtClean="0"/>
            <a:t>Managing human capital</a:t>
          </a:r>
          <a:endParaRPr lang="en-US" b="1" dirty="0"/>
        </a:p>
      </dgm:t>
    </dgm:pt>
    <dgm:pt modelId="{2930FE4B-7C82-44B1-A1EC-922324E0A17B}" type="parTrans" cxnId="{3AAE8C47-7A06-45D4-A74C-9FEA67BDD7E6}">
      <dgm:prSet/>
      <dgm:spPr/>
      <dgm:t>
        <a:bodyPr/>
        <a:lstStyle/>
        <a:p>
          <a:pPr algn="ctr"/>
          <a:endParaRPr lang="en-US" b="1" dirty="0"/>
        </a:p>
      </dgm:t>
    </dgm:pt>
    <dgm:pt modelId="{177ED0A9-1A22-45E4-A849-FB16D885FE13}" type="sibTrans" cxnId="{3AAE8C47-7A06-45D4-A74C-9FEA67BDD7E6}">
      <dgm:prSet/>
      <dgm:spPr/>
      <dgm:t>
        <a:bodyPr/>
        <a:lstStyle/>
        <a:p>
          <a:pPr algn="ctr"/>
          <a:endParaRPr lang="en-US" b="1"/>
        </a:p>
      </dgm:t>
    </dgm:pt>
    <dgm:pt modelId="{EEBFC686-3B2A-45AA-AC44-BFF66854D5B7}">
      <dgm:prSet custT="1"/>
      <dgm:spPr/>
      <dgm:t>
        <a:bodyPr/>
        <a:lstStyle/>
        <a:p>
          <a:pPr algn="ctr"/>
          <a:r>
            <a:rPr lang="en-US" sz="1200" b="1" dirty="0" smtClean="0">
              <a:solidFill>
                <a:schemeClr val="bg1"/>
              </a:solidFill>
            </a:rPr>
            <a:t>Technical</a:t>
          </a:r>
          <a:endParaRPr lang="en-US" sz="1200" b="1" dirty="0">
            <a:solidFill>
              <a:schemeClr val="bg1"/>
            </a:solidFill>
          </a:endParaRPr>
        </a:p>
      </dgm:t>
    </dgm:pt>
    <dgm:pt modelId="{B59F15AB-64FD-4339-94D8-C9BCAA62FF39}" type="parTrans" cxnId="{E950135C-9899-4BD3-9AB2-BF2D24076331}">
      <dgm:prSet/>
      <dgm:spPr/>
      <dgm:t>
        <a:bodyPr/>
        <a:lstStyle/>
        <a:p>
          <a:pPr algn="ctr"/>
          <a:endParaRPr lang="en-US" b="1"/>
        </a:p>
      </dgm:t>
    </dgm:pt>
    <dgm:pt modelId="{F7A035A7-C434-4AFB-B9B3-61C4158CF4E0}" type="sibTrans" cxnId="{E950135C-9899-4BD3-9AB2-BF2D24076331}">
      <dgm:prSet/>
      <dgm:spPr/>
      <dgm:t>
        <a:bodyPr/>
        <a:lstStyle/>
        <a:p>
          <a:pPr algn="ctr"/>
          <a:endParaRPr lang="en-US" b="1"/>
        </a:p>
      </dgm:t>
    </dgm:pt>
    <dgm:pt modelId="{6FD39958-3491-49B9-BCB9-D90D6AC6AC46}">
      <dgm:prSet phldrT="[Text]"/>
      <dgm:spPr/>
      <dgm:t>
        <a:bodyPr/>
        <a:lstStyle/>
        <a:p>
          <a:pPr algn="ctr"/>
          <a:r>
            <a:rPr lang="en-US" b="1" dirty="0" smtClean="0"/>
            <a:t>Managing the decision making process</a:t>
          </a:r>
          <a:endParaRPr lang="en-US" b="1" dirty="0"/>
        </a:p>
      </dgm:t>
    </dgm:pt>
    <dgm:pt modelId="{49C85524-4498-49DD-BD93-F61DBBBD9719}" type="parTrans" cxnId="{34E1236C-557C-4029-BA88-621E79703C53}">
      <dgm:prSet/>
      <dgm:spPr/>
      <dgm:t>
        <a:bodyPr/>
        <a:lstStyle/>
        <a:p>
          <a:pPr algn="ctr"/>
          <a:endParaRPr lang="en-US" b="1" dirty="0"/>
        </a:p>
      </dgm:t>
    </dgm:pt>
    <dgm:pt modelId="{1349854A-06D0-424C-B0F4-83CC1C7F99E7}" type="sibTrans" cxnId="{34E1236C-557C-4029-BA88-621E79703C53}">
      <dgm:prSet/>
      <dgm:spPr/>
      <dgm:t>
        <a:bodyPr/>
        <a:lstStyle/>
        <a:p>
          <a:pPr algn="ctr"/>
          <a:endParaRPr lang="en-US" b="1"/>
        </a:p>
      </dgm:t>
    </dgm:pt>
    <dgm:pt modelId="{505B38DA-044C-4B8F-B4C8-20E22EF42D26}">
      <dgm:prSet phldrT="[Text]"/>
      <dgm:spPr/>
      <dgm:t>
        <a:bodyPr/>
        <a:lstStyle/>
        <a:p>
          <a:pPr algn="ctr"/>
          <a:r>
            <a:rPr lang="en-US" b="1" dirty="0" smtClean="0"/>
            <a:t>Knowledge of general business functions</a:t>
          </a:r>
          <a:endParaRPr lang="en-US" b="1" dirty="0"/>
        </a:p>
      </dgm:t>
    </dgm:pt>
    <dgm:pt modelId="{DF7175FF-CD25-4224-B342-F83C74556F07}" type="parTrans" cxnId="{892500AD-78A3-42F9-A23E-8117113CCFCD}">
      <dgm:prSet/>
      <dgm:spPr/>
      <dgm:t>
        <a:bodyPr/>
        <a:lstStyle/>
        <a:p>
          <a:pPr algn="ctr"/>
          <a:endParaRPr lang="en-US" b="1" dirty="0"/>
        </a:p>
      </dgm:t>
    </dgm:pt>
    <dgm:pt modelId="{6721BED8-2200-4BA7-BBE1-5AD51200EB74}" type="sibTrans" cxnId="{892500AD-78A3-42F9-A23E-8117113CCFCD}">
      <dgm:prSet/>
      <dgm:spPr/>
      <dgm:t>
        <a:bodyPr/>
        <a:lstStyle/>
        <a:p>
          <a:pPr algn="ctr"/>
          <a:endParaRPr lang="en-US" b="1"/>
        </a:p>
      </dgm:t>
    </dgm:pt>
    <dgm:pt modelId="{01998EC5-079D-4C7F-80E1-83897B443E99}">
      <dgm:prSet phldrT="[Text]"/>
      <dgm:spPr/>
      <dgm:t>
        <a:bodyPr/>
        <a:lstStyle/>
        <a:p>
          <a:pPr algn="ctr"/>
          <a:r>
            <a:rPr lang="en-US" b="1" dirty="0" smtClean="0"/>
            <a:t>Managing administrative activities</a:t>
          </a:r>
          <a:endParaRPr lang="en-US" b="1" dirty="0"/>
        </a:p>
      </dgm:t>
    </dgm:pt>
    <dgm:pt modelId="{ACBA69D2-4A12-4274-8026-94DA8BF073C5}" type="parTrans" cxnId="{5DBE7526-C682-49C3-982B-0A608AE8A309}">
      <dgm:prSet/>
      <dgm:spPr/>
      <dgm:t>
        <a:bodyPr/>
        <a:lstStyle/>
        <a:p>
          <a:pPr algn="ctr"/>
          <a:endParaRPr lang="en-US" b="1" dirty="0"/>
        </a:p>
      </dgm:t>
    </dgm:pt>
    <dgm:pt modelId="{7E3C8CC2-DCFC-41B0-8D1A-BE95212603F7}" type="sibTrans" cxnId="{5DBE7526-C682-49C3-982B-0A608AE8A309}">
      <dgm:prSet/>
      <dgm:spPr/>
      <dgm:t>
        <a:bodyPr/>
        <a:lstStyle/>
        <a:p>
          <a:pPr algn="ctr"/>
          <a:endParaRPr lang="en-US" b="1"/>
        </a:p>
      </dgm:t>
    </dgm:pt>
    <dgm:pt modelId="{96866996-1509-4A52-B5F2-E996AB41C5CC}">
      <dgm:prSet phldrT="[Text]"/>
      <dgm:spPr/>
      <dgm:t>
        <a:bodyPr/>
        <a:lstStyle/>
        <a:p>
          <a:pPr algn="ctr"/>
          <a:r>
            <a:rPr lang="en-US" b="1" dirty="0" smtClean="0"/>
            <a:t>Generative thinking</a:t>
          </a:r>
          <a:endParaRPr lang="en-US" b="1" dirty="0"/>
        </a:p>
      </dgm:t>
    </dgm:pt>
    <dgm:pt modelId="{C8D618D2-19B4-4C82-96E4-B24B77545329}" type="parTrans" cxnId="{7A53B590-E884-4A57-801C-B4F07A102F7C}">
      <dgm:prSet/>
      <dgm:spPr/>
      <dgm:t>
        <a:bodyPr/>
        <a:lstStyle/>
        <a:p>
          <a:pPr algn="ctr"/>
          <a:endParaRPr lang="en-US" b="1" dirty="0"/>
        </a:p>
      </dgm:t>
    </dgm:pt>
    <dgm:pt modelId="{3936BA39-3729-4BA0-A297-9AB7BB75A842}" type="sibTrans" cxnId="{7A53B590-E884-4A57-801C-B4F07A102F7C}">
      <dgm:prSet/>
      <dgm:spPr/>
      <dgm:t>
        <a:bodyPr/>
        <a:lstStyle/>
        <a:p>
          <a:pPr algn="ctr"/>
          <a:endParaRPr lang="en-US" b="1"/>
        </a:p>
      </dgm:t>
    </dgm:pt>
    <dgm:pt modelId="{23D32740-DFDB-4446-B745-80405259429A}">
      <dgm:prSet/>
      <dgm:spPr/>
      <dgm:t>
        <a:bodyPr/>
        <a:lstStyle/>
        <a:p>
          <a:pPr algn="ctr"/>
          <a:r>
            <a:rPr lang="en-US" b="1" dirty="0" smtClean="0"/>
            <a:t>Generative thinking</a:t>
          </a:r>
          <a:endParaRPr lang="en-US" b="1" dirty="0"/>
        </a:p>
      </dgm:t>
    </dgm:pt>
    <dgm:pt modelId="{5C51A607-C52B-467A-BA30-0396FFD0E974}" type="parTrans" cxnId="{B0C731A5-8D8D-4745-BAC5-5A4A1A2E9BD2}">
      <dgm:prSet/>
      <dgm:spPr/>
      <dgm:t>
        <a:bodyPr/>
        <a:lstStyle/>
        <a:p>
          <a:pPr algn="ctr"/>
          <a:endParaRPr lang="en-US" b="1" dirty="0"/>
        </a:p>
      </dgm:t>
    </dgm:pt>
    <dgm:pt modelId="{841CF75F-31D7-4E86-AD42-5ACEB7C1A739}" type="sibTrans" cxnId="{B0C731A5-8D8D-4745-BAC5-5A4A1A2E9BD2}">
      <dgm:prSet/>
      <dgm:spPr/>
      <dgm:t>
        <a:bodyPr/>
        <a:lstStyle/>
        <a:p>
          <a:pPr algn="ctr"/>
          <a:endParaRPr lang="en-US" b="1"/>
        </a:p>
      </dgm:t>
    </dgm:pt>
    <dgm:pt modelId="{6B735AC9-9367-4D14-BA53-462B1090413C}">
      <dgm:prSet/>
      <dgm:spPr/>
      <dgm:t>
        <a:bodyPr/>
        <a:lstStyle/>
        <a:p>
          <a:pPr algn="ctr"/>
          <a:r>
            <a:rPr lang="en-US" b="1" dirty="0" smtClean="0"/>
            <a:t>Managing decision making processes</a:t>
          </a:r>
          <a:endParaRPr lang="en-US" b="1" dirty="0"/>
        </a:p>
      </dgm:t>
    </dgm:pt>
    <dgm:pt modelId="{DC6804E2-5E19-47B0-B9D2-DF7B0FB63EC0}" type="parTrans" cxnId="{AC5082E7-2305-46DE-BDDD-5B5964C51B24}">
      <dgm:prSet/>
      <dgm:spPr/>
      <dgm:t>
        <a:bodyPr/>
        <a:lstStyle/>
        <a:p>
          <a:pPr algn="ctr"/>
          <a:endParaRPr lang="en-US" b="1" dirty="0"/>
        </a:p>
      </dgm:t>
    </dgm:pt>
    <dgm:pt modelId="{2593E8BC-0CB3-49DF-800A-0CC1B64068CE}" type="sibTrans" cxnId="{AC5082E7-2305-46DE-BDDD-5B5964C51B24}">
      <dgm:prSet/>
      <dgm:spPr/>
      <dgm:t>
        <a:bodyPr/>
        <a:lstStyle/>
        <a:p>
          <a:pPr algn="ctr"/>
          <a:endParaRPr lang="en-US" b="1"/>
        </a:p>
      </dgm:t>
    </dgm:pt>
    <dgm:pt modelId="{063ED868-462C-4F05-9E81-23BB5B749D3E}">
      <dgm:prSet/>
      <dgm:spPr/>
      <dgm:t>
        <a:bodyPr/>
        <a:lstStyle/>
        <a:p>
          <a:pPr algn="ctr"/>
          <a:r>
            <a:rPr lang="en-US" b="1" dirty="0" smtClean="0"/>
            <a:t>Interpersonal skills</a:t>
          </a:r>
          <a:endParaRPr lang="en-US" b="1" dirty="0"/>
        </a:p>
      </dgm:t>
    </dgm:pt>
    <dgm:pt modelId="{DC63D1A3-EF85-4393-B79C-10F0400E02C7}" type="parTrans" cxnId="{0C956696-9EAF-4A26-8761-F052B65F79E0}">
      <dgm:prSet/>
      <dgm:spPr/>
      <dgm:t>
        <a:bodyPr/>
        <a:lstStyle/>
        <a:p>
          <a:pPr algn="ctr"/>
          <a:endParaRPr lang="en-US" b="1" dirty="0"/>
        </a:p>
      </dgm:t>
    </dgm:pt>
    <dgm:pt modelId="{F2F5777B-BF58-4765-995B-7FF30D44B8DA}" type="sibTrans" cxnId="{0C956696-9EAF-4A26-8761-F052B65F79E0}">
      <dgm:prSet/>
      <dgm:spPr/>
      <dgm:t>
        <a:bodyPr/>
        <a:lstStyle/>
        <a:p>
          <a:pPr algn="ctr"/>
          <a:endParaRPr lang="en-US" b="1"/>
        </a:p>
      </dgm:t>
    </dgm:pt>
    <dgm:pt modelId="{33618F1D-AF73-4657-A41A-3DB485B0E275}">
      <dgm:prSet/>
      <dgm:spPr/>
      <dgm:t>
        <a:bodyPr/>
        <a:lstStyle/>
        <a:p>
          <a:pPr algn="ctr"/>
          <a:r>
            <a:rPr lang="en-US" b="1" dirty="0" smtClean="0"/>
            <a:t>Managing tools and technology</a:t>
          </a:r>
          <a:endParaRPr lang="en-US" b="1" dirty="0"/>
        </a:p>
      </dgm:t>
    </dgm:pt>
    <dgm:pt modelId="{87B3BC3C-3615-4AA0-B943-68C9D2D31FAF}" type="parTrans" cxnId="{62855C69-340C-458B-A2EB-E0FC03CEE081}">
      <dgm:prSet/>
      <dgm:spPr/>
      <dgm:t>
        <a:bodyPr/>
        <a:lstStyle/>
        <a:p>
          <a:pPr algn="ctr"/>
          <a:endParaRPr lang="en-US" b="1" dirty="0"/>
        </a:p>
      </dgm:t>
    </dgm:pt>
    <dgm:pt modelId="{4149BD45-9BA0-4477-A909-98233E05ABF3}" type="sibTrans" cxnId="{62855C69-340C-458B-A2EB-E0FC03CEE081}">
      <dgm:prSet/>
      <dgm:spPr/>
      <dgm:t>
        <a:bodyPr/>
        <a:lstStyle/>
        <a:p>
          <a:pPr algn="ctr"/>
          <a:endParaRPr lang="en-US" b="1"/>
        </a:p>
      </dgm:t>
    </dgm:pt>
    <dgm:pt modelId="{884A8209-95E8-47E7-B5B7-5E21FF077E2D}">
      <dgm:prSet/>
      <dgm:spPr/>
      <dgm:t>
        <a:bodyPr/>
        <a:lstStyle/>
        <a:p>
          <a:pPr algn="ctr"/>
          <a:r>
            <a:rPr lang="en-US" b="1" dirty="0" smtClean="0"/>
            <a:t>Knowledge of technology products and design</a:t>
          </a:r>
          <a:endParaRPr lang="en-US" b="1" dirty="0"/>
        </a:p>
      </dgm:t>
    </dgm:pt>
    <dgm:pt modelId="{DA462524-0FA3-4AE6-9DB0-F12D5B9A2D74}" type="parTrans" cxnId="{A2B79D43-87FD-4E1B-9AF5-64BA35FFF914}">
      <dgm:prSet/>
      <dgm:spPr/>
      <dgm:t>
        <a:bodyPr/>
        <a:lstStyle/>
        <a:p>
          <a:pPr algn="ctr"/>
          <a:endParaRPr lang="en-US" b="1" dirty="0"/>
        </a:p>
      </dgm:t>
    </dgm:pt>
    <dgm:pt modelId="{84624523-6FFC-4319-8EAC-E459A838230C}" type="sibTrans" cxnId="{A2B79D43-87FD-4E1B-9AF5-64BA35FFF914}">
      <dgm:prSet/>
      <dgm:spPr/>
      <dgm:t>
        <a:bodyPr/>
        <a:lstStyle/>
        <a:p>
          <a:pPr algn="ctr"/>
          <a:endParaRPr lang="en-US" b="1"/>
        </a:p>
      </dgm:t>
    </dgm:pt>
    <dgm:pt modelId="{15F52B95-1C57-42FD-BDED-1E1FC05AAEB2}">
      <dgm:prSet phldrT="[Text]"/>
      <dgm:spPr/>
      <dgm:t>
        <a:bodyPr/>
        <a:lstStyle/>
        <a:p>
          <a:pPr algn="ctr"/>
          <a:r>
            <a:rPr lang="en-US" b="1" dirty="0" smtClean="0"/>
            <a:t>Generative thinking</a:t>
          </a:r>
          <a:endParaRPr lang="en-US" b="1" dirty="0"/>
        </a:p>
      </dgm:t>
    </dgm:pt>
    <dgm:pt modelId="{BE9CC45D-A687-4A9A-8124-34AA086E72E7}" type="parTrans" cxnId="{FF80291A-5372-4974-90ED-16FED3054435}">
      <dgm:prSet/>
      <dgm:spPr/>
      <dgm:t>
        <a:bodyPr/>
        <a:lstStyle/>
        <a:p>
          <a:pPr algn="ctr"/>
          <a:endParaRPr lang="en-US" b="1" dirty="0"/>
        </a:p>
      </dgm:t>
    </dgm:pt>
    <dgm:pt modelId="{059B8288-F3EF-49D1-A1AE-EBB90144CF31}" type="sibTrans" cxnId="{FF80291A-5372-4974-90ED-16FED3054435}">
      <dgm:prSet/>
      <dgm:spPr/>
      <dgm:t>
        <a:bodyPr/>
        <a:lstStyle/>
        <a:p>
          <a:pPr algn="ctr"/>
          <a:endParaRPr lang="en-US" b="1"/>
        </a:p>
      </dgm:t>
    </dgm:pt>
    <dgm:pt modelId="{6AA58CAB-02C9-48D8-B2C6-8A7790A67632}">
      <dgm:prSet phldrT="[Text]"/>
      <dgm:spPr/>
      <dgm:t>
        <a:bodyPr/>
        <a:lstStyle/>
        <a:p>
          <a:pPr algn="ctr"/>
          <a:r>
            <a:rPr lang="en-US" b="1" dirty="0" smtClean="0"/>
            <a:t>Managing strategies and innovation</a:t>
          </a:r>
          <a:endParaRPr lang="en-US" b="1" dirty="0"/>
        </a:p>
      </dgm:t>
    </dgm:pt>
    <dgm:pt modelId="{763BBD6B-B722-4096-AB2F-981E2489A969}" type="parTrans" cxnId="{8CCBFFCE-EB36-4ACF-ACF8-35DBE818BDEC}">
      <dgm:prSet/>
      <dgm:spPr/>
      <dgm:t>
        <a:bodyPr/>
        <a:lstStyle/>
        <a:p>
          <a:pPr algn="ctr"/>
          <a:endParaRPr lang="en-US" b="1" dirty="0"/>
        </a:p>
      </dgm:t>
    </dgm:pt>
    <dgm:pt modelId="{5093F338-D067-416E-8D14-2D41A2B5CB99}" type="sibTrans" cxnId="{8CCBFFCE-EB36-4ACF-ACF8-35DBE818BDEC}">
      <dgm:prSet/>
      <dgm:spPr/>
      <dgm:t>
        <a:bodyPr/>
        <a:lstStyle/>
        <a:p>
          <a:pPr algn="ctr"/>
          <a:endParaRPr lang="en-US" b="1"/>
        </a:p>
      </dgm:t>
    </dgm:pt>
    <dgm:pt modelId="{57B711DB-5231-4652-9B28-F7A2E3F498C5}">
      <dgm:prSet phldrT="[Text]"/>
      <dgm:spPr/>
      <dgm:t>
        <a:bodyPr/>
        <a:lstStyle/>
        <a:p>
          <a:pPr algn="ctr"/>
          <a:r>
            <a:rPr lang="en-US" b="1" dirty="0" smtClean="0"/>
            <a:t>Knowledge of general business functions</a:t>
          </a:r>
          <a:endParaRPr lang="en-US" b="1" dirty="0"/>
        </a:p>
      </dgm:t>
    </dgm:pt>
    <dgm:pt modelId="{C9A00043-6B37-40CA-ACCC-C52C85EBE592}" type="parTrans" cxnId="{C8EB1CE2-AA28-4267-A70C-84D04AA01D3A}">
      <dgm:prSet/>
      <dgm:spPr/>
      <dgm:t>
        <a:bodyPr/>
        <a:lstStyle/>
        <a:p>
          <a:pPr algn="ctr"/>
          <a:endParaRPr lang="en-US" b="1" dirty="0"/>
        </a:p>
      </dgm:t>
    </dgm:pt>
    <dgm:pt modelId="{F8F04936-1F04-40F1-B380-70F0E6F8831A}" type="sibTrans" cxnId="{C8EB1CE2-AA28-4267-A70C-84D04AA01D3A}">
      <dgm:prSet/>
      <dgm:spPr/>
      <dgm:t>
        <a:bodyPr/>
        <a:lstStyle/>
        <a:p>
          <a:pPr algn="ctr"/>
          <a:endParaRPr lang="en-US" b="1"/>
        </a:p>
      </dgm:t>
    </dgm:pt>
    <dgm:pt modelId="{E634C08B-4373-4EFF-B5A6-2A26A5F9F0B2}">
      <dgm:prSet phldrT="[Text]"/>
      <dgm:spPr/>
      <dgm:t>
        <a:bodyPr/>
        <a:lstStyle/>
        <a:p>
          <a:pPr algn="ctr"/>
          <a:r>
            <a:rPr lang="en-US" b="1" dirty="0" smtClean="0"/>
            <a:t>Managing decision making processes</a:t>
          </a:r>
          <a:endParaRPr lang="en-US" b="1" dirty="0"/>
        </a:p>
      </dgm:t>
    </dgm:pt>
    <dgm:pt modelId="{97C9E46C-0341-4FED-911B-1915C9192AF2}" type="parTrans" cxnId="{981D1515-59B8-43E0-8A39-9F20DE12F70D}">
      <dgm:prSet/>
      <dgm:spPr/>
      <dgm:t>
        <a:bodyPr/>
        <a:lstStyle/>
        <a:p>
          <a:pPr algn="ctr"/>
          <a:endParaRPr lang="en-US" b="1" dirty="0"/>
        </a:p>
      </dgm:t>
    </dgm:pt>
    <dgm:pt modelId="{5079456B-4B86-4A14-A43F-98A382371E1A}" type="sibTrans" cxnId="{981D1515-59B8-43E0-8A39-9F20DE12F70D}">
      <dgm:prSet/>
      <dgm:spPr/>
      <dgm:t>
        <a:bodyPr/>
        <a:lstStyle/>
        <a:p>
          <a:pPr algn="ctr"/>
          <a:endParaRPr lang="en-US" b="1"/>
        </a:p>
      </dgm:t>
    </dgm:pt>
    <dgm:pt modelId="{BA5E0997-DCEF-4382-9172-3A58550432F7}">
      <dgm:prSet phldrT="[Text]"/>
      <dgm:spPr/>
      <dgm:t>
        <a:bodyPr/>
        <a:lstStyle/>
        <a:p>
          <a:pPr algn="ctr"/>
          <a:r>
            <a:rPr lang="en-US" b="1" dirty="0" smtClean="0"/>
            <a:t>Generative thinking</a:t>
          </a:r>
          <a:endParaRPr lang="en-US" b="1" dirty="0"/>
        </a:p>
      </dgm:t>
    </dgm:pt>
    <dgm:pt modelId="{FB018F3D-9929-4791-8DBA-55C51F9AC768}" type="parTrans" cxnId="{0A040334-48B7-4B9A-9460-11C12B7CFBF6}">
      <dgm:prSet/>
      <dgm:spPr/>
      <dgm:t>
        <a:bodyPr/>
        <a:lstStyle/>
        <a:p>
          <a:pPr algn="ctr"/>
          <a:endParaRPr lang="en-US" b="1" dirty="0"/>
        </a:p>
      </dgm:t>
    </dgm:pt>
    <dgm:pt modelId="{8272262B-17A7-4735-84A7-2BE3811D6D4D}" type="sibTrans" cxnId="{0A040334-48B7-4B9A-9460-11C12B7CFBF6}">
      <dgm:prSet/>
      <dgm:spPr/>
      <dgm:t>
        <a:bodyPr/>
        <a:lstStyle/>
        <a:p>
          <a:pPr algn="ctr"/>
          <a:endParaRPr lang="en-US" b="1"/>
        </a:p>
      </dgm:t>
    </dgm:pt>
    <dgm:pt modelId="{BCC02068-9B25-472E-BFC3-548672147797}">
      <dgm:prSet phldrT="[Text]"/>
      <dgm:spPr/>
      <dgm:t>
        <a:bodyPr/>
        <a:lstStyle/>
        <a:p>
          <a:pPr algn="ctr"/>
          <a:r>
            <a:rPr lang="en-US" b="1" dirty="0" smtClean="0"/>
            <a:t>Interpersonal skills</a:t>
          </a:r>
          <a:endParaRPr lang="en-US" b="1" dirty="0"/>
        </a:p>
      </dgm:t>
    </dgm:pt>
    <dgm:pt modelId="{08384816-D9DA-4888-8014-BB5EE8B4735E}" type="parTrans" cxnId="{03A430E8-DCAC-4156-90C4-CAE59465A474}">
      <dgm:prSet/>
      <dgm:spPr/>
      <dgm:t>
        <a:bodyPr/>
        <a:lstStyle/>
        <a:p>
          <a:pPr algn="ctr"/>
          <a:endParaRPr lang="en-US" b="1" dirty="0"/>
        </a:p>
      </dgm:t>
    </dgm:pt>
    <dgm:pt modelId="{CB9E8A11-F77E-47D1-A9E9-65BF85688DB0}" type="sibTrans" cxnId="{03A430E8-DCAC-4156-90C4-CAE59465A474}">
      <dgm:prSet/>
      <dgm:spPr/>
      <dgm:t>
        <a:bodyPr/>
        <a:lstStyle/>
        <a:p>
          <a:pPr algn="ctr"/>
          <a:endParaRPr lang="en-US" b="1"/>
        </a:p>
      </dgm:t>
    </dgm:pt>
    <dgm:pt modelId="{B3469850-7DB4-4A4E-934A-8BC1A2A11854}">
      <dgm:prSet phldrT="[Text]"/>
      <dgm:spPr/>
      <dgm:t>
        <a:bodyPr/>
        <a:lstStyle/>
        <a:p>
          <a:pPr algn="ctr"/>
          <a:r>
            <a:rPr lang="en-US" b="1" dirty="0" smtClean="0"/>
            <a:t>Strategic system skills</a:t>
          </a:r>
          <a:endParaRPr lang="en-US" b="1" dirty="0"/>
        </a:p>
      </dgm:t>
    </dgm:pt>
    <dgm:pt modelId="{339C14D7-1C30-4BD9-96F0-4515E7F56C20}" type="parTrans" cxnId="{3385BBD4-B0C4-460D-85B4-621F02D2AF61}">
      <dgm:prSet/>
      <dgm:spPr/>
      <dgm:t>
        <a:bodyPr/>
        <a:lstStyle/>
        <a:p>
          <a:pPr algn="ctr"/>
          <a:endParaRPr lang="en-US" b="1" dirty="0"/>
        </a:p>
      </dgm:t>
    </dgm:pt>
    <dgm:pt modelId="{A8848BC5-C4D9-4854-B826-FA5ADC78F26A}" type="sibTrans" cxnId="{3385BBD4-B0C4-460D-85B4-621F02D2AF61}">
      <dgm:prSet/>
      <dgm:spPr/>
      <dgm:t>
        <a:bodyPr/>
        <a:lstStyle/>
        <a:p>
          <a:pPr algn="ctr"/>
          <a:endParaRPr lang="en-US" b="1"/>
        </a:p>
      </dgm:t>
    </dgm:pt>
    <dgm:pt modelId="{54C69CF1-A9C7-490C-89B2-F2C9672228A1}">
      <dgm:prSet custT="1"/>
      <dgm:spPr/>
      <dgm:t>
        <a:bodyPr/>
        <a:lstStyle/>
        <a:p>
          <a:pPr algn="ctr"/>
          <a:r>
            <a:rPr lang="en-US" sz="1200" b="1" dirty="0" smtClean="0">
              <a:solidFill>
                <a:schemeClr val="bg1"/>
              </a:solidFill>
            </a:rPr>
            <a:t>Operational</a:t>
          </a:r>
          <a:endParaRPr lang="en-US" sz="1200" b="1" dirty="0">
            <a:solidFill>
              <a:schemeClr val="bg1"/>
            </a:solidFill>
          </a:endParaRPr>
        </a:p>
      </dgm:t>
    </dgm:pt>
    <dgm:pt modelId="{E0CCEA41-B6ED-4C08-9426-529E073F94A6}" type="parTrans" cxnId="{6615E321-DCAE-441E-8C50-1E4A7D97A43D}">
      <dgm:prSet/>
      <dgm:spPr/>
      <dgm:t>
        <a:bodyPr/>
        <a:lstStyle/>
        <a:p>
          <a:pPr algn="ctr"/>
          <a:endParaRPr lang="en-US" b="1"/>
        </a:p>
      </dgm:t>
    </dgm:pt>
    <dgm:pt modelId="{85005564-8C16-42BA-8E5F-F4F2A959315E}" type="sibTrans" cxnId="{6615E321-DCAE-441E-8C50-1E4A7D97A43D}">
      <dgm:prSet/>
      <dgm:spPr/>
      <dgm:t>
        <a:bodyPr/>
        <a:lstStyle/>
        <a:p>
          <a:pPr algn="ctr"/>
          <a:endParaRPr lang="en-US" b="1"/>
        </a:p>
      </dgm:t>
    </dgm:pt>
    <dgm:pt modelId="{FBFCC3BC-A684-4AF4-A998-14113F5E7BD8}">
      <dgm:prSet/>
      <dgm:spPr/>
      <dgm:t>
        <a:bodyPr/>
        <a:lstStyle/>
        <a:p>
          <a:pPr algn="ctr"/>
          <a:r>
            <a:rPr lang="en-US" b="1" dirty="0" smtClean="0"/>
            <a:t>Managing decision making processes</a:t>
          </a:r>
          <a:endParaRPr lang="en-US" b="1" dirty="0"/>
        </a:p>
      </dgm:t>
    </dgm:pt>
    <dgm:pt modelId="{95EA42DB-8E36-467C-9799-3CE5852CF059}" type="parTrans" cxnId="{2EA40E1F-F525-4822-B3C7-0744EF0A06AE}">
      <dgm:prSet/>
      <dgm:spPr/>
      <dgm:t>
        <a:bodyPr/>
        <a:lstStyle/>
        <a:p>
          <a:pPr algn="ctr"/>
          <a:endParaRPr lang="en-US" b="1" dirty="0"/>
        </a:p>
      </dgm:t>
    </dgm:pt>
    <dgm:pt modelId="{84D843B7-AE61-41C2-BD95-72E04760323F}" type="sibTrans" cxnId="{2EA40E1F-F525-4822-B3C7-0744EF0A06AE}">
      <dgm:prSet/>
      <dgm:spPr/>
      <dgm:t>
        <a:bodyPr/>
        <a:lstStyle/>
        <a:p>
          <a:pPr algn="ctr"/>
          <a:endParaRPr lang="en-US" b="1"/>
        </a:p>
      </dgm:t>
    </dgm:pt>
    <dgm:pt modelId="{FBAAF729-60E2-4F80-9DE7-091801255D98}">
      <dgm:prSet/>
      <dgm:spPr/>
      <dgm:t>
        <a:bodyPr/>
        <a:lstStyle/>
        <a:p>
          <a:pPr algn="ctr"/>
          <a:r>
            <a:rPr lang="en-US" b="1" dirty="0" smtClean="0"/>
            <a:t>Managing strategies and innovation</a:t>
          </a:r>
          <a:endParaRPr lang="en-US" b="1" dirty="0"/>
        </a:p>
      </dgm:t>
    </dgm:pt>
    <dgm:pt modelId="{5B44FD88-F053-44DB-8891-09581BCE754C}" type="parTrans" cxnId="{038601D4-37E0-4224-9FFA-09814AD934EB}">
      <dgm:prSet/>
      <dgm:spPr/>
      <dgm:t>
        <a:bodyPr/>
        <a:lstStyle/>
        <a:p>
          <a:pPr algn="ctr"/>
          <a:endParaRPr lang="en-US" b="1" dirty="0"/>
        </a:p>
      </dgm:t>
    </dgm:pt>
    <dgm:pt modelId="{F95AC55F-6D0A-44DC-A596-F75A5810F113}" type="sibTrans" cxnId="{038601D4-37E0-4224-9FFA-09814AD934EB}">
      <dgm:prSet/>
      <dgm:spPr/>
      <dgm:t>
        <a:bodyPr/>
        <a:lstStyle/>
        <a:p>
          <a:pPr algn="ctr"/>
          <a:endParaRPr lang="en-US" b="1"/>
        </a:p>
      </dgm:t>
    </dgm:pt>
    <dgm:pt modelId="{DEFE7FD5-0947-4EDB-89A2-F3B5463B7068}">
      <dgm:prSet phldrT="[Text]"/>
      <dgm:spPr/>
      <dgm:t>
        <a:bodyPr/>
        <a:lstStyle/>
        <a:p>
          <a:pPr algn="ctr"/>
          <a:r>
            <a:rPr lang="en-US" b="1" dirty="0" smtClean="0"/>
            <a:t>Interpersonal skills</a:t>
          </a:r>
          <a:endParaRPr lang="en-US" b="1" dirty="0"/>
        </a:p>
      </dgm:t>
    </dgm:pt>
    <dgm:pt modelId="{FF565CBF-D686-4DED-98D9-5FC679FE355B}" type="parTrans" cxnId="{CFCC4CDA-18C4-4EAC-B7B5-C679D0C5869B}">
      <dgm:prSet/>
      <dgm:spPr/>
      <dgm:t>
        <a:bodyPr/>
        <a:lstStyle/>
        <a:p>
          <a:pPr algn="ctr"/>
          <a:endParaRPr lang="en-US" b="1" dirty="0"/>
        </a:p>
      </dgm:t>
    </dgm:pt>
    <dgm:pt modelId="{82F4F5A0-8302-4D77-9FEF-65FB0669F5B5}" type="sibTrans" cxnId="{CFCC4CDA-18C4-4EAC-B7B5-C679D0C5869B}">
      <dgm:prSet/>
      <dgm:spPr/>
      <dgm:t>
        <a:bodyPr/>
        <a:lstStyle/>
        <a:p>
          <a:pPr algn="ctr"/>
          <a:endParaRPr lang="en-US" b="1"/>
        </a:p>
      </dgm:t>
    </dgm:pt>
    <dgm:pt modelId="{094CD05A-F59C-47A7-B565-2B48B4B68E0F}">
      <dgm:prSet phldrT="[Text]"/>
      <dgm:spPr/>
      <dgm:t>
        <a:bodyPr/>
        <a:lstStyle/>
        <a:p>
          <a:pPr algn="ctr"/>
          <a:r>
            <a:rPr lang="en-US" b="1" dirty="0" smtClean="0"/>
            <a:t>Generative thinking</a:t>
          </a:r>
          <a:endParaRPr lang="en-US" b="1" dirty="0"/>
        </a:p>
      </dgm:t>
    </dgm:pt>
    <dgm:pt modelId="{FB847387-1639-4A27-AA58-1D8087DFECC5}" type="parTrans" cxnId="{BE157E1C-A9F2-4F21-81AF-9243EB299D73}">
      <dgm:prSet/>
      <dgm:spPr/>
      <dgm:t>
        <a:bodyPr/>
        <a:lstStyle/>
        <a:p>
          <a:pPr algn="ctr"/>
          <a:endParaRPr lang="en-US" b="1" dirty="0"/>
        </a:p>
      </dgm:t>
    </dgm:pt>
    <dgm:pt modelId="{3FDCD90F-F87C-482F-88E5-155CF8BF5D0E}" type="sibTrans" cxnId="{BE157E1C-A9F2-4F21-81AF-9243EB299D73}">
      <dgm:prSet/>
      <dgm:spPr/>
      <dgm:t>
        <a:bodyPr/>
        <a:lstStyle/>
        <a:p>
          <a:pPr algn="ctr"/>
          <a:endParaRPr lang="en-US" b="1"/>
        </a:p>
      </dgm:t>
    </dgm:pt>
    <dgm:pt modelId="{F658C901-02B3-4039-8522-5AAAC8DB730B}">
      <dgm:prSet phldrT="[Text]"/>
      <dgm:spPr/>
      <dgm:t>
        <a:bodyPr/>
        <a:lstStyle/>
        <a:p>
          <a:pPr algn="ctr"/>
          <a:r>
            <a:rPr lang="en-US" b="1" dirty="0" smtClean="0"/>
            <a:t>Knowledge of general business functions</a:t>
          </a:r>
          <a:endParaRPr lang="en-US" b="1" dirty="0"/>
        </a:p>
      </dgm:t>
    </dgm:pt>
    <dgm:pt modelId="{E0F89C61-3189-4D3C-97D4-D9F7CAE0C988}" type="parTrans" cxnId="{32B741FC-28BA-4BB8-9142-F77E563195EC}">
      <dgm:prSet/>
      <dgm:spPr/>
      <dgm:t>
        <a:bodyPr/>
        <a:lstStyle/>
        <a:p>
          <a:pPr algn="ctr"/>
          <a:endParaRPr lang="en-US" b="1" dirty="0"/>
        </a:p>
      </dgm:t>
    </dgm:pt>
    <dgm:pt modelId="{822EA235-4F19-47A0-9C6E-431273091C79}" type="sibTrans" cxnId="{32B741FC-28BA-4BB8-9142-F77E563195EC}">
      <dgm:prSet/>
      <dgm:spPr/>
      <dgm:t>
        <a:bodyPr/>
        <a:lstStyle/>
        <a:p>
          <a:pPr algn="ctr"/>
          <a:endParaRPr lang="en-US" b="1"/>
        </a:p>
      </dgm:t>
    </dgm:pt>
    <dgm:pt modelId="{2B415AEC-C962-4899-9B33-70E6E5379418}" type="pres">
      <dgm:prSet presAssocID="{12316315-31A9-4F46-B491-E43224A50424}" presName="diagram" presStyleCnt="0">
        <dgm:presLayoutVars>
          <dgm:chPref val="1"/>
          <dgm:dir/>
          <dgm:animOne val="branch"/>
          <dgm:animLvl val="lvl"/>
          <dgm:resizeHandles/>
        </dgm:presLayoutVars>
      </dgm:prSet>
      <dgm:spPr/>
      <dgm:t>
        <a:bodyPr/>
        <a:lstStyle/>
        <a:p>
          <a:endParaRPr lang="en-US"/>
        </a:p>
      </dgm:t>
    </dgm:pt>
    <dgm:pt modelId="{71615944-3C6E-4837-BCAE-65E931773EFD}" type="pres">
      <dgm:prSet presAssocID="{F60B2231-A921-460E-B592-E23378A4EEA8}" presName="root" presStyleCnt="0"/>
      <dgm:spPr/>
    </dgm:pt>
    <dgm:pt modelId="{E6B70C81-67F9-4CD8-9294-70BD60C395E1}" type="pres">
      <dgm:prSet presAssocID="{F60B2231-A921-460E-B592-E23378A4EEA8}" presName="rootComposite" presStyleCnt="0"/>
      <dgm:spPr/>
    </dgm:pt>
    <dgm:pt modelId="{0ED971FA-01D3-46C0-868A-1C1D3386A020}" type="pres">
      <dgm:prSet presAssocID="{F60B2231-A921-460E-B592-E23378A4EEA8}" presName="rootText" presStyleLbl="node1" presStyleIdx="0" presStyleCnt="5" custScaleX="116945"/>
      <dgm:spPr/>
      <dgm:t>
        <a:bodyPr/>
        <a:lstStyle/>
        <a:p>
          <a:endParaRPr lang="en-US"/>
        </a:p>
      </dgm:t>
    </dgm:pt>
    <dgm:pt modelId="{E21D7E87-F92F-40B3-AF67-6FEC0CB17C18}" type="pres">
      <dgm:prSet presAssocID="{F60B2231-A921-460E-B592-E23378A4EEA8}" presName="rootConnector" presStyleLbl="node1" presStyleIdx="0" presStyleCnt="5"/>
      <dgm:spPr/>
      <dgm:t>
        <a:bodyPr/>
        <a:lstStyle/>
        <a:p>
          <a:endParaRPr lang="en-US"/>
        </a:p>
      </dgm:t>
    </dgm:pt>
    <dgm:pt modelId="{E52B8569-8918-42C8-A6A6-8801070D8273}" type="pres">
      <dgm:prSet presAssocID="{F60B2231-A921-460E-B592-E23378A4EEA8}" presName="childShape" presStyleCnt="0"/>
      <dgm:spPr/>
    </dgm:pt>
    <dgm:pt modelId="{9F0D681F-0169-4DAE-8D96-CEBC1763D5FD}" type="pres">
      <dgm:prSet presAssocID="{A05C48D9-51EC-4F3C-A549-9FE5D1E30DD4}" presName="Name13" presStyleLbl="parChTrans1D2" presStyleIdx="0" presStyleCnt="25"/>
      <dgm:spPr/>
      <dgm:t>
        <a:bodyPr/>
        <a:lstStyle/>
        <a:p>
          <a:endParaRPr lang="en-US"/>
        </a:p>
      </dgm:t>
    </dgm:pt>
    <dgm:pt modelId="{589A9BD8-8D20-49DF-B151-29D52E7DC6B9}" type="pres">
      <dgm:prSet presAssocID="{91A899A1-F18C-4B3F-B426-E6ECF3DB89A1}" presName="childText" presStyleLbl="bgAcc1" presStyleIdx="0" presStyleCnt="25">
        <dgm:presLayoutVars>
          <dgm:bulletEnabled val="1"/>
        </dgm:presLayoutVars>
      </dgm:prSet>
      <dgm:spPr/>
      <dgm:t>
        <a:bodyPr/>
        <a:lstStyle/>
        <a:p>
          <a:endParaRPr lang="en-US"/>
        </a:p>
      </dgm:t>
    </dgm:pt>
    <dgm:pt modelId="{CB81D276-BF58-40C4-B74B-F199A182E98A}" type="pres">
      <dgm:prSet presAssocID="{49C85524-4498-49DD-BD93-F61DBBBD9719}" presName="Name13" presStyleLbl="parChTrans1D2" presStyleIdx="1" presStyleCnt="25"/>
      <dgm:spPr/>
      <dgm:t>
        <a:bodyPr/>
        <a:lstStyle/>
        <a:p>
          <a:endParaRPr lang="en-US"/>
        </a:p>
      </dgm:t>
    </dgm:pt>
    <dgm:pt modelId="{1C2AE7B9-06E6-41AB-AA5D-2A6005A91E50}" type="pres">
      <dgm:prSet presAssocID="{6FD39958-3491-49B9-BCB9-D90D6AC6AC46}" presName="childText" presStyleLbl="bgAcc1" presStyleIdx="1" presStyleCnt="25">
        <dgm:presLayoutVars>
          <dgm:bulletEnabled val="1"/>
        </dgm:presLayoutVars>
      </dgm:prSet>
      <dgm:spPr/>
      <dgm:t>
        <a:bodyPr/>
        <a:lstStyle/>
        <a:p>
          <a:endParaRPr lang="en-US"/>
        </a:p>
      </dgm:t>
    </dgm:pt>
    <dgm:pt modelId="{CBD4E047-7AC3-4555-8762-A5AFA1C8E27E}" type="pres">
      <dgm:prSet presAssocID="{DF7175FF-CD25-4224-B342-F83C74556F07}" presName="Name13" presStyleLbl="parChTrans1D2" presStyleIdx="2" presStyleCnt="25"/>
      <dgm:spPr/>
      <dgm:t>
        <a:bodyPr/>
        <a:lstStyle/>
        <a:p>
          <a:endParaRPr lang="en-US"/>
        </a:p>
      </dgm:t>
    </dgm:pt>
    <dgm:pt modelId="{6E44D73C-DF3A-42F4-9FA4-C94E716B2DB8}" type="pres">
      <dgm:prSet presAssocID="{505B38DA-044C-4B8F-B4C8-20E22EF42D26}" presName="childText" presStyleLbl="bgAcc1" presStyleIdx="2" presStyleCnt="25">
        <dgm:presLayoutVars>
          <dgm:bulletEnabled val="1"/>
        </dgm:presLayoutVars>
      </dgm:prSet>
      <dgm:spPr/>
      <dgm:t>
        <a:bodyPr/>
        <a:lstStyle/>
        <a:p>
          <a:endParaRPr lang="en-US"/>
        </a:p>
      </dgm:t>
    </dgm:pt>
    <dgm:pt modelId="{91E2232B-4115-4DAB-982E-7CDC7209F615}" type="pres">
      <dgm:prSet presAssocID="{ACBA69D2-4A12-4274-8026-94DA8BF073C5}" presName="Name13" presStyleLbl="parChTrans1D2" presStyleIdx="3" presStyleCnt="25"/>
      <dgm:spPr/>
      <dgm:t>
        <a:bodyPr/>
        <a:lstStyle/>
        <a:p>
          <a:endParaRPr lang="en-US"/>
        </a:p>
      </dgm:t>
    </dgm:pt>
    <dgm:pt modelId="{981EAB27-5F30-4808-8EED-FB739C7273E4}" type="pres">
      <dgm:prSet presAssocID="{01998EC5-079D-4C7F-80E1-83897B443E99}" presName="childText" presStyleLbl="bgAcc1" presStyleIdx="3" presStyleCnt="25">
        <dgm:presLayoutVars>
          <dgm:bulletEnabled val="1"/>
        </dgm:presLayoutVars>
      </dgm:prSet>
      <dgm:spPr/>
      <dgm:t>
        <a:bodyPr/>
        <a:lstStyle/>
        <a:p>
          <a:endParaRPr lang="en-US"/>
        </a:p>
      </dgm:t>
    </dgm:pt>
    <dgm:pt modelId="{D2AF1621-BBFF-493C-818F-DDA77FB11DCC}" type="pres">
      <dgm:prSet presAssocID="{C8D618D2-19B4-4C82-96E4-B24B77545329}" presName="Name13" presStyleLbl="parChTrans1D2" presStyleIdx="4" presStyleCnt="25"/>
      <dgm:spPr/>
      <dgm:t>
        <a:bodyPr/>
        <a:lstStyle/>
        <a:p>
          <a:endParaRPr lang="en-US"/>
        </a:p>
      </dgm:t>
    </dgm:pt>
    <dgm:pt modelId="{8AE59C2D-9E27-4C8F-BB37-DA8DE3C7E606}" type="pres">
      <dgm:prSet presAssocID="{96866996-1509-4A52-B5F2-E996AB41C5CC}" presName="childText" presStyleLbl="bgAcc1" presStyleIdx="4" presStyleCnt="25">
        <dgm:presLayoutVars>
          <dgm:bulletEnabled val="1"/>
        </dgm:presLayoutVars>
      </dgm:prSet>
      <dgm:spPr/>
      <dgm:t>
        <a:bodyPr/>
        <a:lstStyle/>
        <a:p>
          <a:endParaRPr lang="en-US"/>
        </a:p>
      </dgm:t>
    </dgm:pt>
    <dgm:pt modelId="{FFE1D1E6-E112-446E-A061-3C6F1764A087}" type="pres">
      <dgm:prSet presAssocID="{54C69CF1-A9C7-490C-89B2-F2C9672228A1}" presName="root" presStyleCnt="0"/>
      <dgm:spPr/>
    </dgm:pt>
    <dgm:pt modelId="{46C557F8-3B1A-4F3A-A76D-09195BA21CEB}" type="pres">
      <dgm:prSet presAssocID="{54C69CF1-A9C7-490C-89B2-F2C9672228A1}" presName="rootComposite" presStyleCnt="0"/>
      <dgm:spPr/>
    </dgm:pt>
    <dgm:pt modelId="{AD204FFB-0C8E-4191-900F-B304BD643DFB}" type="pres">
      <dgm:prSet presAssocID="{54C69CF1-A9C7-490C-89B2-F2C9672228A1}" presName="rootText" presStyleLbl="node1" presStyleIdx="1" presStyleCnt="5"/>
      <dgm:spPr/>
      <dgm:t>
        <a:bodyPr/>
        <a:lstStyle/>
        <a:p>
          <a:endParaRPr lang="en-US"/>
        </a:p>
      </dgm:t>
    </dgm:pt>
    <dgm:pt modelId="{9BDE759A-797F-4C7C-B825-9498F015B125}" type="pres">
      <dgm:prSet presAssocID="{54C69CF1-A9C7-490C-89B2-F2C9672228A1}" presName="rootConnector" presStyleLbl="node1" presStyleIdx="1" presStyleCnt="5"/>
      <dgm:spPr/>
      <dgm:t>
        <a:bodyPr/>
        <a:lstStyle/>
        <a:p>
          <a:endParaRPr lang="en-US"/>
        </a:p>
      </dgm:t>
    </dgm:pt>
    <dgm:pt modelId="{9D334DA4-4F66-4A68-8CD3-9041192E7352}" type="pres">
      <dgm:prSet presAssocID="{54C69CF1-A9C7-490C-89B2-F2C9672228A1}" presName="childShape" presStyleCnt="0"/>
      <dgm:spPr/>
    </dgm:pt>
    <dgm:pt modelId="{7F22D1F2-A51D-419A-9E6A-747FDCE0D6AC}" type="pres">
      <dgm:prSet presAssocID="{95EA42DB-8E36-467C-9799-3CE5852CF059}" presName="Name13" presStyleLbl="parChTrans1D2" presStyleIdx="5" presStyleCnt="25"/>
      <dgm:spPr/>
      <dgm:t>
        <a:bodyPr/>
        <a:lstStyle/>
        <a:p>
          <a:endParaRPr lang="en-US"/>
        </a:p>
      </dgm:t>
    </dgm:pt>
    <dgm:pt modelId="{86D3C660-F082-494C-92B7-2CD03EE6C285}" type="pres">
      <dgm:prSet presAssocID="{FBFCC3BC-A684-4AF4-A998-14113F5E7BD8}" presName="childText" presStyleLbl="bgAcc1" presStyleIdx="5" presStyleCnt="25">
        <dgm:presLayoutVars>
          <dgm:bulletEnabled val="1"/>
        </dgm:presLayoutVars>
      </dgm:prSet>
      <dgm:spPr/>
      <dgm:t>
        <a:bodyPr/>
        <a:lstStyle/>
        <a:p>
          <a:endParaRPr lang="en-US"/>
        </a:p>
      </dgm:t>
    </dgm:pt>
    <dgm:pt modelId="{3F01CE01-CEDE-49D2-869D-A88AF759455F}" type="pres">
      <dgm:prSet presAssocID="{5B44FD88-F053-44DB-8891-09581BCE754C}" presName="Name13" presStyleLbl="parChTrans1D2" presStyleIdx="6" presStyleCnt="25"/>
      <dgm:spPr/>
      <dgm:t>
        <a:bodyPr/>
        <a:lstStyle/>
        <a:p>
          <a:endParaRPr lang="en-US"/>
        </a:p>
      </dgm:t>
    </dgm:pt>
    <dgm:pt modelId="{80924AB7-B9DD-4DDB-BAC6-A18F44ED5EDD}" type="pres">
      <dgm:prSet presAssocID="{FBAAF729-60E2-4F80-9DE7-091801255D98}" presName="childText" presStyleLbl="bgAcc1" presStyleIdx="6" presStyleCnt="25">
        <dgm:presLayoutVars>
          <dgm:bulletEnabled val="1"/>
        </dgm:presLayoutVars>
      </dgm:prSet>
      <dgm:spPr/>
      <dgm:t>
        <a:bodyPr/>
        <a:lstStyle/>
        <a:p>
          <a:endParaRPr lang="en-US"/>
        </a:p>
      </dgm:t>
    </dgm:pt>
    <dgm:pt modelId="{9E31B467-BA87-446E-9100-69EFC481866F}" type="pres">
      <dgm:prSet presAssocID="{FF565CBF-D686-4DED-98D9-5FC679FE355B}" presName="Name13" presStyleLbl="parChTrans1D2" presStyleIdx="7" presStyleCnt="25"/>
      <dgm:spPr/>
      <dgm:t>
        <a:bodyPr/>
        <a:lstStyle/>
        <a:p>
          <a:endParaRPr lang="en-US"/>
        </a:p>
      </dgm:t>
    </dgm:pt>
    <dgm:pt modelId="{E7F6D1AA-73D6-4AF9-882A-4A3F325EB915}" type="pres">
      <dgm:prSet presAssocID="{DEFE7FD5-0947-4EDB-89A2-F3B5463B7068}" presName="childText" presStyleLbl="bgAcc1" presStyleIdx="7" presStyleCnt="25">
        <dgm:presLayoutVars>
          <dgm:bulletEnabled val="1"/>
        </dgm:presLayoutVars>
      </dgm:prSet>
      <dgm:spPr/>
      <dgm:t>
        <a:bodyPr/>
        <a:lstStyle/>
        <a:p>
          <a:endParaRPr lang="en-US"/>
        </a:p>
      </dgm:t>
    </dgm:pt>
    <dgm:pt modelId="{6860FA94-F2E2-4F95-AB05-1621B6F82C9D}" type="pres">
      <dgm:prSet presAssocID="{FB847387-1639-4A27-AA58-1D8087DFECC5}" presName="Name13" presStyleLbl="parChTrans1D2" presStyleIdx="8" presStyleCnt="25"/>
      <dgm:spPr/>
      <dgm:t>
        <a:bodyPr/>
        <a:lstStyle/>
        <a:p>
          <a:endParaRPr lang="en-US"/>
        </a:p>
      </dgm:t>
    </dgm:pt>
    <dgm:pt modelId="{B0CA5533-AF23-4F31-AE5D-7B93A4D49FFA}" type="pres">
      <dgm:prSet presAssocID="{094CD05A-F59C-47A7-B565-2B48B4B68E0F}" presName="childText" presStyleLbl="bgAcc1" presStyleIdx="8" presStyleCnt="25">
        <dgm:presLayoutVars>
          <dgm:bulletEnabled val="1"/>
        </dgm:presLayoutVars>
      </dgm:prSet>
      <dgm:spPr/>
      <dgm:t>
        <a:bodyPr/>
        <a:lstStyle/>
        <a:p>
          <a:endParaRPr lang="en-US"/>
        </a:p>
      </dgm:t>
    </dgm:pt>
    <dgm:pt modelId="{61C21DF6-A4A2-4A14-B00E-6DBF57F3DB38}" type="pres">
      <dgm:prSet presAssocID="{E0F89C61-3189-4D3C-97D4-D9F7CAE0C988}" presName="Name13" presStyleLbl="parChTrans1D2" presStyleIdx="9" presStyleCnt="25"/>
      <dgm:spPr/>
      <dgm:t>
        <a:bodyPr/>
        <a:lstStyle/>
        <a:p>
          <a:endParaRPr lang="en-US"/>
        </a:p>
      </dgm:t>
    </dgm:pt>
    <dgm:pt modelId="{E115CA12-C523-4598-BA3A-ABCDE94541B3}" type="pres">
      <dgm:prSet presAssocID="{F658C901-02B3-4039-8522-5AAAC8DB730B}" presName="childText" presStyleLbl="bgAcc1" presStyleIdx="9" presStyleCnt="25">
        <dgm:presLayoutVars>
          <dgm:bulletEnabled val="1"/>
        </dgm:presLayoutVars>
      </dgm:prSet>
      <dgm:spPr/>
      <dgm:t>
        <a:bodyPr/>
        <a:lstStyle/>
        <a:p>
          <a:endParaRPr lang="en-US"/>
        </a:p>
      </dgm:t>
    </dgm:pt>
    <dgm:pt modelId="{69565592-01DE-494C-BEAF-2EA31AADF86D}" type="pres">
      <dgm:prSet presAssocID="{EEBFC686-3B2A-45AA-AC44-BFF66854D5B7}" presName="root" presStyleCnt="0"/>
      <dgm:spPr/>
    </dgm:pt>
    <dgm:pt modelId="{ACEADB13-8136-4704-9438-9E54AE053F74}" type="pres">
      <dgm:prSet presAssocID="{EEBFC686-3B2A-45AA-AC44-BFF66854D5B7}" presName="rootComposite" presStyleCnt="0"/>
      <dgm:spPr/>
    </dgm:pt>
    <dgm:pt modelId="{6F205CB1-81ED-4DAE-BC42-C154868FC271}" type="pres">
      <dgm:prSet presAssocID="{EEBFC686-3B2A-45AA-AC44-BFF66854D5B7}" presName="rootText" presStyleLbl="node1" presStyleIdx="2" presStyleCnt="5"/>
      <dgm:spPr/>
      <dgm:t>
        <a:bodyPr/>
        <a:lstStyle/>
        <a:p>
          <a:endParaRPr lang="en-US"/>
        </a:p>
      </dgm:t>
    </dgm:pt>
    <dgm:pt modelId="{8BAE2A06-02CC-45BC-BD53-6C47D53BABC8}" type="pres">
      <dgm:prSet presAssocID="{EEBFC686-3B2A-45AA-AC44-BFF66854D5B7}" presName="rootConnector" presStyleLbl="node1" presStyleIdx="2" presStyleCnt="5"/>
      <dgm:spPr/>
      <dgm:t>
        <a:bodyPr/>
        <a:lstStyle/>
        <a:p>
          <a:endParaRPr lang="en-US"/>
        </a:p>
      </dgm:t>
    </dgm:pt>
    <dgm:pt modelId="{7163B867-D1DD-4789-A7CF-A2903108FE7D}" type="pres">
      <dgm:prSet presAssocID="{EEBFC686-3B2A-45AA-AC44-BFF66854D5B7}" presName="childShape" presStyleCnt="0"/>
      <dgm:spPr/>
    </dgm:pt>
    <dgm:pt modelId="{DF7FA5BC-F2A5-4FCA-9A86-884FDB8A05DE}" type="pres">
      <dgm:prSet presAssocID="{5C51A607-C52B-467A-BA30-0396FFD0E974}" presName="Name13" presStyleLbl="parChTrans1D2" presStyleIdx="10" presStyleCnt="25"/>
      <dgm:spPr/>
      <dgm:t>
        <a:bodyPr/>
        <a:lstStyle/>
        <a:p>
          <a:endParaRPr lang="en-US"/>
        </a:p>
      </dgm:t>
    </dgm:pt>
    <dgm:pt modelId="{AE6D7681-98D2-4399-8F5D-53950A6EB128}" type="pres">
      <dgm:prSet presAssocID="{23D32740-DFDB-4446-B745-80405259429A}" presName="childText" presStyleLbl="bgAcc1" presStyleIdx="10" presStyleCnt="25">
        <dgm:presLayoutVars>
          <dgm:bulletEnabled val="1"/>
        </dgm:presLayoutVars>
      </dgm:prSet>
      <dgm:spPr/>
      <dgm:t>
        <a:bodyPr/>
        <a:lstStyle/>
        <a:p>
          <a:endParaRPr lang="en-US"/>
        </a:p>
      </dgm:t>
    </dgm:pt>
    <dgm:pt modelId="{940153C8-1D69-4907-B473-AF7860ADC211}" type="pres">
      <dgm:prSet presAssocID="{DC6804E2-5E19-47B0-B9D2-DF7B0FB63EC0}" presName="Name13" presStyleLbl="parChTrans1D2" presStyleIdx="11" presStyleCnt="25"/>
      <dgm:spPr/>
      <dgm:t>
        <a:bodyPr/>
        <a:lstStyle/>
        <a:p>
          <a:endParaRPr lang="en-US"/>
        </a:p>
      </dgm:t>
    </dgm:pt>
    <dgm:pt modelId="{D42028F4-C1A7-46CC-B5EE-191FD31B3868}" type="pres">
      <dgm:prSet presAssocID="{6B735AC9-9367-4D14-BA53-462B1090413C}" presName="childText" presStyleLbl="bgAcc1" presStyleIdx="11" presStyleCnt="25">
        <dgm:presLayoutVars>
          <dgm:bulletEnabled val="1"/>
        </dgm:presLayoutVars>
      </dgm:prSet>
      <dgm:spPr/>
      <dgm:t>
        <a:bodyPr/>
        <a:lstStyle/>
        <a:p>
          <a:endParaRPr lang="en-US"/>
        </a:p>
      </dgm:t>
    </dgm:pt>
    <dgm:pt modelId="{66A197B5-EB08-4161-BDD5-745DFB82AA99}" type="pres">
      <dgm:prSet presAssocID="{DC63D1A3-EF85-4393-B79C-10F0400E02C7}" presName="Name13" presStyleLbl="parChTrans1D2" presStyleIdx="12" presStyleCnt="25"/>
      <dgm:spPr/>
      <dgm:t>
        <a:bodyPr/>
        <a:lstStyle/>
        <a:p>
          <a:endParaRPr lang="en-US"/>
        </a:p>
      </dgm:t>
    </dgm:pt>
    <dgm:pt modelId="{F250E6E1-A352-4ADB-A09B-98DFE132451E}" type="pres">
      <dgm:prSet presAssocID="{063ED868-462C-4F05-9E81-23BB5B749D3E}" presName="childText" presStyleLbl="bgAcc1" presStyleIdx="12" presStyleCnt="25">
        <dgm:presLayoutVars>
          <dgm:bulletEnabled val="1"/>
        </dgm:presLayoutVars>
      </dgm:prSet>
      <dgm:spPr/>
      <dgm:t>
        <a:bodyPr/>
        <a:lstStyle/>
        <a:p>
          <a:endParaRPr lang="en-US"/>
        </a:p>
      </dgm:t>
    </dgm:pt>
    <dgm:pt modelId="{8A4BFEE6-44B5-4995-8B06-C0110696A363}" type="pres">
      <dgm:prSet presAssocID="{87B3BC3C-3615-4AA0-B943-68C9D2D31FAF}" presName="Name13" presStyleLbl="parChTrans1D2" presStyleIdx="13" presStyleCnt="25"/>
      <dgm:spPr/>
      <dgm:t>
        <a:bodyPr/>
        <a:lstStyle/>
        <a:p>
          <a:endParaRPr lang="en-US"/>
        </a:p>
      </dgm:t>
    </dgm:pt>
    <dgm:pt modelId="{B160353A-2DA0-47A2-A39A-50554BFAC491}" type="pres">
      <dgm:prSet presAssocID="{33618F1D-AF73-4657-A41A-3DB485B0E275}" presName="childText" presStyleLbl="bgAcc1" presStyleIdx="13" presStyleCnt="25">
        <dgm:presLayoutVars>
          <dgm:bulletEnabled val="1"/>
        </dgm:presLayoutVars>
      </dgm:prSet>
      <dgm:spPr/>
      <dgm:t>
        <a:bodyPr/>
        <a:lstStyle/>
        <a:p>
          <a:endParaRPr lang="en-US"/>
        </a:p>
      </dgm:t>
    </dgm:pt>
    <dgm:pt modelId="{206A1C8E-491A-40EB-9187-0981810AD080}" type="pres">
      <dgm:prSet presAssocID="{DA462524-0FA3-4AE6-9DB0-F12D5B9A2D74}" presName="Name13" presStyleLbl="parChTrans1D2" presStyleIdx="14" presStyleCnt="25"/>
      <dgm:spPr/>
      <dgm:t>
        <a:bodyPr/>
        <a:lstStyle/>
        <a:p>
          <a:endParaRPr lang="en-US"/>
        </a:p>
      </dgm:t>
    </dgm:pt>
    <dgm:pt modelId="{3AD07AC6-A8EF-492C-B3D7-B625CAE8AB74}" type="pres">
      <dgm:prSet presAssocID="{884A8209-95E8-47E7-B5B7-5E21FF077E2D}" presName="childText" presStyleLbl="bgAcc1" presStyleIdx="14" presStyleCnt="25">
        <dgm:presLayoutVars>
          <dgm:bulletEnabled val="1"/>
        </dgm:presLayoutVars>
      </dgm:prSet>
      <dgm:spPr/>
      <dgm:t>
        <a:bodyPr/>
        <a:lstStyle/>
        <a:p>
          <a:endParaRPr lang="en-US"/>
        </a:p>
      </dgm:t>
    </dgm:pt>
    <dgm:pt modelId="{F77445AA-13ED-40FE-A232-58B075718AE0}" type="pres">
      <dgm:prSet presAssocID="{81B2B2D3-C877-48A6-9D19-6EE39BC1D5D8}" presName="root" presStyleCnt="0"/>
      <dgm:spPr/>
    </dgm:pt>
    <dgm:pt modelId="{9FDEC2CD-5BDA-460B-8023-88912C524F2F}" type="pres">
      <dgm:prSet presAssocID="{81B2B2D3-C877-48A6-9D19-6EE39BC1D5D8}" presName="rootComposite" presStyleCnt="0"/>
      <dgm:spPr/>
    </dgm:pt>
    <dgm:pt modelId="{3875E4CD-235C-430F-B83C-7811B71F0436}" type="pres">
      <dgm:prSet presAssocID="{81B2B2D3-C877-48A6-9D19-6EE39BC1D5D8}" presName="rootText" presStyleLbl="node1" presStyleIdx="3" presStyleCnt="5"/>
      <dgm:spPr/>
      <dgm:t>
        <a:bodyPr/>
        <a:lstStyle/>
        <a:p>
          <a:endParaRPr lang="en-US"/>
        </a:p>
      </dgm:t>
    </dgm:pt>
    <dgm:pt modelId="{28E16B5B-D8E6-4E38-B229-72A406A776FD}" type="pres">
      <dgm:prSet presAssocID="{81B2B2D3-C877-48A6-9D19-6EE39BC1D5D8}" presName="rootConnector" presStyleLbl="node1" presStyleIdx="3" presStyleCnt="5"/>
      <dgm:spPr/>
      <dgm:t>
        <a:bodyPr/>
        <a:lstStyle/>
        <a:p>
          <a:endParaRPr lang="en-US"/>
        </a:p>
      </dgm:t>
    </dgm:pt>
    <dgm:pt modelId="{E753FEE3-0D01-4A3F-81EE-DE72F254AB2F}" type="pres">
      <dgm:prSet presAssocID="{81B2B2D3-C877-48A6-9D19-6EE39BC1D5D8}" presName="childShape" presStyleCnt="0"/>
      <dgm:spPr/>
    </dgm:pt>
    <dgm:pt modelId="{FDDDFD96-B6AE-4B83-80A6-CD125737CC5C}" type="pres">
      <dgm:prSet presAssocID="{348EC6A8-3699-475D-94E8-82A85D5DC633}" presName="Name13" presStyleLbl="parChTrans1D2" presStyleIdx="15" presStyleCnt="25"/>
      <dgm:spPr/>
      <dgm:t>
        <a:bodyPr/>
        <a:lstStyle/>
        <a:p>
          <a:endParaRPr lang="en-US"/>
        </a:p>
      </dgm:t>
    </dgm:pt>
    <dgm:pt modelId="{2CAB6E92-8B82-4A08-830D-E035F06BA4B1}" type="pres">
      <dgm:prSet presAssocID="{A6F9AF12-D86F-46D4-A2B0-31608C702D0A}" presName="childText" presStyleLbl="bgAcc1" presStyleIdx="15" presStyleCnt="25">
        <dgm:presLayoutVars>
          <dgm:bulletEnabled val="1"/>
        </dgm:presLayoutVars>
      </dgm:prSet>
      <dgm:spPr/>
      <dgm:t>
        <a:bodyPr/>
        <a:lstStyle/>
        <a:p>
          <a:endParaRPr lang="en-US"/>
        </a:p>
      </dgm:t>
    </dgm:pt>
    <dgm:pt modelId="{BF4A30FC-2E70-4345-BBD3-497653013F24}" type="pres">
      <dgm:prSet presAssocID="{CE1239BC-677B-4E35-8697-269CF3AE10F4}" presName="Name13" presStyleLbl="parChTrans1D2" presStyleIdx="16" presStyleCnt="25"/>
      <dgm:spPr/>
      <dgm:t>
        <a:bodyPr/>
        <a:lstStyle/>
        <a:p>
          <a:endParaRPr lang="en-US"/>
        </a:p>
      </dgm:t>
    </dgm:pt>
    <dgm:pt modelId="{42FEB73E-7DA0-4760-9BD5-9FD8BB425696}" type="pres">
      <dgm:prSet presAssocID="{E7F06EE0-F8A9-451B-B990-FD73DBAD5312}" presName="childText" presStyleLbl="bgAcc1" presStyleIdx="16" presStyleCnt="25">
        <dgm:presLayoutVars>
          <dgm:bulletEnabled val="1"/>
        </dgm:presLayoutVars>
      </dgm:prSet>
      <dgm:spPr/>
      <dgm:t>
        <a:bodyPr/>
        <a:lstStyle/>
        <a:p>
          <a:endParaRPr lang="en-US"/>
        </a:p>
      </dgm:t>
    </dgm:pt>
    <dgm:pt modelId="{3A219DDE-9872-4B20-B039-CD9DC149C779}" type="pres">
      <dgm:prSet presAssocID="{BE9CC45D-A687-4A9A-8124-34AA086E72E7}" presName="Name13" presStyleLbl="parChTrans1D2" presStyleIdx="17" presStyleCnt="25"/>
      <dgm:spPr/>
      <dgm:t>
        <a:bodyPr/>
        <a:lstStyle/>
        <a:p>
          <a:endParaRPr lang="en-US"/>
        </a:p>
      </dgm:t>
    </dgm:pt>
    <dgm:pt modelId="{E1F36561-FD5D-4A41-BE6B-644E21346A63}" type="pres">
      <dgm:prSet presAssocID="{15F52B95-1C57-42FD-BDED-1E1FC05AAEB2}" presName="childText" presStyleLbl="bgAcc1" presStyleIdx="17" presStyleCnt="25">
        <dgm:presLayoutVars>
          <dgm:bulletEnabled val="1"/>
        </dgm:presLayoutVars>
      </dgm:prSet>
      <dgm:spPr/>
      <dgm:t>
        <a:bodyPr/>
        <a:lstStyle/>
        <a:p>
          <a:endParaRPr lang="en-US"/>
        </a:p>
      </dgm:t>
    </dgm:pt>
    <dgm:pt modelId="{D21C73B1-F356-4C2E-B76D-F2572A38E6FF}" type="pres">
      <dgm:prSet presAssocID="{763BBD6B-B722-4096-AB2F-981E2489A969}" presName="Name13" presStyleLbl="parChTrans1D2" presStyleIdx="18" presStyleCnt="25"/>
      <dgm:spPr/>
      <dgm:t>
        <a:bodyPr/>
        <a:lstStyle/>
        <a:p>
          <a:endParaRPr lang="en-US"/>
        </a:p>
      </dgm:t>
    </dgm:pt>
    <dgm:pt modelId="{752F0DA1-CEE9-482D-9CD1-3D55BE0A94F5}" type="pres">
      <dgm:prSet presAssocID="{6AA58CAB-02C9-48D8-B2C6-8A7790A67632}" presName="childText" presStyleLbl="bgAcc1" presStyleIdx="18" presStyleCnt="25">
        <dgm:presLayoutVars>
          <dgm:bulletEnabled val="1"/>
        </dgm:presLayoutVars>
      </dgm:prSet>
      <dgm:spPr/>
      <dgm:t>
        <a:bodyPr/>
        <a:lstStyle/>
        <a:p>
          <a:endParaRPr lang="en-US"/>
        </a:p>
      </dgm:t>
    </dgm:pt>
    <dgm:pt modelId="{A542B9BE-4149-4B50-B695-D58FB1F1EB68}" type="pres">
      <dgm:prSet presAssocID="{C9A00043-6B37-40CA-ACCC-C52C85EBE592}" presName="Name13" presStyleLbl="parChTrans1D2" presStyleIdx="19" presStyleCnt="25"/>
      <dgm:spPr/>
      <dgm:t>
        <a:bodyPr/>
        <a:lstStyle/>
        <a:p>
          <a:endParaRPr lang="en-US"/>
        </a:p>
      </dgm:t>
    </dgm:pt>
    <dgm:pt modelId="{09F2B33B-804C-4500-847C-6CA8D06A6DB8}" type="pres">
      <dgm:prSet presAssocID="{57B711DB-5231-4652-9B28-F7A2E3F498C5}" presName="childText" presStyleLbl="bgAcc1" presStyleIdx="19" presStyleCnt="25">
        <dgm:presLayoutVars>
          <dgm:bulletEnabled val="1"/>
        </dgm:presLayoutVars>
      </dgm:prSet>
      <dgm:spPr/>
      <dgm:t>
        <a:bodyPr/>
        <a:lstStyle/>
        <a:p>
          <a:endParaRPr lang="en-US"/>
        </a:p>
      </dgm:t>
    </dgm:pt>
    <dgm:pt modelId="{D90B5845-FCC6-408B-88E7-0E9989F924F8}" type="pres">
      <dgm:prSet presAssocID="{5FB33552-84E4-46A5-B969-1C675450B326}" presName="root" presStyleCnt="0"/>
      <dgm:spPr/>
    </dgm:pt>
    <dgm:pt modelId="{7A7165DF-5CEE-4AE3-BF42-ACA03AE4F49B}" type="pres">
      <dgm:prSet presAssocID="{5FB33552-84E4-46A5-B969-1C675450B326}" presName="rootComposite" presStyleCnt="0"/>
      <dgm:spPr/>
    </dgm:pt>
    <dgm:pt modelId="{02BD0D2C-EAB7-4710-8FC1-04B8A9160D51}" type="pres">
      <dgm:prSet presAssocID="{5FB33552-84E4-46A5-B969-1C675450B326}" presName="rootText" presStyleLbl="node1" presStyleIdx="4" presStyleCnt="5"/>
      <dgm:spPr/>
      <dgm:t>
        <a:bodyPr/>
        <a:lstStyle/>
        <a:p>
          <a:endParaRPr lang="en-US"/>
        </a:p>
      </dgm:t>
    </dgm:pt>
    <dgm:pt modelId="{369182B1-83D8-4D6B-8B56-98DFEB0C0A4C}" type="pres">
      <dgm:prSet presAssocID="{5FB33552-84E4-46A5-B969-1C675450B326}" presName="rootConnector" presStyleLbl="node1" presStyleIdx="4" presStyleCnt="5"/>
      <dgm:spPr/>
      <dgm:t>
        <a:bodyPr/>
        <a:lstStyle/>
        <a:p>
          <a:endParaRPr lang="en-US"/>
        </a:p>
      </dgm:t>
    </dgm:pt>
    <dgm:pt modelId="{74371BAF-76E6-4BAB-8934-651BB755630A}" type="pres">
      <dgm:prSet presAssocID="{5FB33552-84E4-46A5-B969-1C675450B326}" presName="childShape" presStyleCnt="0"/>
      <dgm:spPr/>
    </dgm:pt>
    <dgm:pt modelId="{7AE9C0AA-5B1E-4E39-9013-A8BB46A791F9}" type="pres">
      <dgm:prSet presAssocID="{2930FE4B-7C82-44B1-A1EC-922324E0A17B}" presName="Name13" presStyleLbl="parChTrans1D2" presStyleIdx="20" presStyleCnt="25"/>
      <dgm:spPr/>
      <dgm:t>
        <a:bodyPr/>
        <a:lstStyle/>
        <a:p>
          <a:endParaRPr lang="en-US"/>
        </a:p>
      </dgm:t>
    </dgm:pt>
    <dgm:pt modelId="{2E96A426-E02B-44BE-9020-502AC542F791}" type="pres">
      <dgm:prSet presAssocID="{58D04202-7AB8-4A92-8716-234586B6A168}" presName="childText" presStyleLbl="bgAcc1" presStyleIdx="20" presStyleCnt="25">
        <dgm:presLayoutVars>
          <dgm:bulletEnabled val="1"/>
        </dgm:presLayoutVars>
      </dgm:prSet>
      <dgm:spPr/>
      <dgm:t>
        <a:bodyPr/>
        <a:lstStyle/>
        <a:p>
          <a:endParaRPr lang="en-US"/>
        </a:p>
      </dgm:t>
    </dgm:pt>
    <dgm:pt modelId="{4CFAB164-D6DB-4805-9123-AF5568D93E2E}" type="pres">
      <dgm:prSet presAssocID="{97C9E46C-0341-4FED-911B-1915C9192AF2}" presName="Name13" presStyleLbl="parChTrans1D2" presStyleIdx="21" presStyleCnt="25"/>
      <dgm:spPr/>
      <dgm:t>
        <a:bodyPr/>
        <a:lstStyle/>
        <a:p>
          <a:endParaRPr lang="en-US"/>
        </a:p>
      </dgm:t>
    </dgm:pt>
    <dgm:pt modelId="{54F15B9C-52EC-4CCE-8BBF-3DCD02E28D41}" type="pres">
      <dgm:prSet presAssocID="{E634C08B-4373-4EFF-B5A6-2A26A5F9F0B2}" presName="childText" presStyleLbl="bgAcc1" presStyleIdx="21" presStyleCnt="25">
        <dgm:presLayoutVars>
          <dgm:bulletEnabled val="1"/>
        </dgm:presLayoutVars>
      </dgm:prSet>
      <dgm:spPr/>
      <dgm:t>
        <a:bodyPr/>
        <a:lstStyle/>
        <a:p>
          <a:endParaRPr lang="en-US"/>
        </a:p>
      </dgm:t>
    </dgm:pt>
    <dgm:pt modelId="{02DC617C-F298-4DC3-B413-D82020392ECD}" type="pres">
      <dgm:prSet presAssocID="{FB018F3D-9929-4791-8DBA-55C51F9AC768}" presName="Name13" presStyleLbl="parChTrans1D2" presStyleIdx="22" presStyleCnt="25"/>
      <dgm:spPr/>
      <dgm:t>
        <a:bodyPr/>
        <a:lstStyle/>
        <a:p>
          <a:endParaRPr lang="en-US"/>
        </a:p>
      </dgm:t>
    </dgm:pt>
    <dgm:pt modelId="{8372064A-C06E-417A-BC01-AF48E6341AD8}" type="pres">
      <dgm:prSet presAssocID="{BA5E0997-DCEF-4382-9172-3A58550432F7}" presName="childText" presStyleLbl="bgAcc1" presStyleIdx="22" presStyleCnt="25">
        <dgm:presLayoutVars>
          <dgm:bulletEnabled val="1"/>
        </dgm:presLayoutVars>
      </dgm:prSet>
      <dgm:spPr/>
      <dgm:t>
        <a:bodyPr/>
        <a:lstStyle/>
        <a:p>
          <a:endParaRPr lang="en-US"/>
        </a:p>
      </dgm:t>
    </dgm:pt>
    <dgm:pt modelId="{4ED85EE4-2F50-4F03-8119-F255509B914C}" type="pres">
      <dgm:prSet presAssocID="{08384816-D9DA-4888-8014-BB5EE8B4735E}" presName="Name13" presStyleLbl="parChTrans1D2" presStyleIdx="23" presStyleCnt="25"/>
      <dgm:spPr/>
      <dgm:t>
        <a:bodyPr/>
        <a:lstStyle/>
        <a:p>
          <a:endParaRPr lang="en-US"/>
        </a:p>
      </dgm:t>
    </dgm:pt>
    <dgm:pt modelId="{0D2068C4-E118-482C-8DAA-5C3635D7E8DA}" type="pres">
      <dgm:prSet presAssocID="{BCC02068-9B25-472E-BFC3-548672147797}" presName="childText" presStyleLbl="bgAcc1" presStyleIdx="23" presStyleCnt="25">
        <dgm:presLayoutVars>
          <dgm:bulletEnabled val="1"/>
        </dgm:presLayoutVars>
      </dgm:prSet>
      <dgm:spPr/>
      <dgm:t>
        <a:bodyPr/>
        <a:lstStyle/>
        <a:p>
          <a:endParaRPr lang="en-US"/>
        </a:p>
      </dgm:t>
    </dgm:pt>
    <dgm:pt modelId="{64CBF87F-414B-4347-8137-56E4C7BEC54D}" type="pres">
      <dgm:prSet presAssocID="{339C14D7-1C30-4BD9-96F0-4515E7F56C20}" presName="Name13" presStyleLbl="parChTrans1D2" presStyleIdx="24" presStyleCnt="25"/>
      <dgm:spPr/>
      <dgm:t>
        <a:bodyPr/>
        <a:lstStyle/>
        <a:p>
          <a:endParaRPr lang="en-US"/>
        </a:p>
      </dgm:t>
    </dgm:pt>
    <dgm:pt modelId="{DAC47255-58D4-41BF-B0CB-9F7AE8FAF9AA}" type="pres">
      <dgm:prSet presAssocID="{B3469850-7DB4-4A4E-934A-8BC1A2A11854}" presName="childText" presStyleLbl="bgAcc1" presStyleIdx="24" presStyleCnt="25">
        <dgm:presLayoutVars>
          <dgm:bulletEnabled val="1"/>
        </dgm:presLayoutVars>
      </dgm:prSet>
      <dgm:spPr/>
      <dgm:t>
        <a:bodyPr/>
        <a:lstStyle/>
        <a:p>
          <a:endParaRPr lang="en-US"/>
        </a:p>
      </dgm:t>
    </dgm:pt>
  </dgm:ptLst>
  <dgm:cxnLst>
    <dgm:cxn modelId="{5E02F4B8-9C1F-4D50-A304-EBE2F4928390}" srcId="{12316315-31A9-4F46-B491-E43224A50424}" destId="{F60B2231-A921-460E-B592-E23378A4EEA8}" srcOrd="0" destOrd="0" parTransId="{218EAA3D-5286-427B-9155-2B64CFC40C4D}" sibTransId="{72752256-5333-4675-8D49-2BED8469275F}"/>
    <dgm:cxn modelId="{34837FC2-23D7-4AB0-95C2-BC180EB92EA1}" type="presOf" srcId="{339C14D7-1C30-4BD9-96F0-4515E7F56C20}" destId="{64CBF87F-414B-4347-8137-56E4C7BEC54D}" srcOrd="0" destOrd="0" presId="urn:microsoft.com/office/officeart/2005/8/layout/hierarchy3"/>
    <dgm:cxn modelId="{0A040334-48B7-4B9A-9460-11C12B7CFBF6}" srcId="{5FB33552-84E4-46A5-B969-1C675450B326}" destId="{BA5E0997-DCEF-4382-9172-3A58550432F7}" srcOrd="2" destOrd="0" parTransId="{FB018F3D-9929-4791-8DBA-55C51F9AC768}" sibTransId="{8272262B-17A7-4735-84A7-2BE3811D6D4D}"/>
    <dgm:cxn modelId="{7A9172A6-F57D-4B11-8D08-F33C2DC69917}" type="presOf" srcId="{E0F89C61-3189-4D3C-97D4-D9F7CAE0C988}" destId="{61C21DF6-A4A2-4A14-B00E-6DBF57F3DB38}" srcOrd="0" destOrd="0" presId="urn:microsoft.com/office/officeart/2005/8/layout/hierarchy3"/>
    <dgm:cxn modelId="{3B7DAF7B-2A87-46C1-BF2C-D4CE82BBD042}" type="presOf" srcId="{87B3BC3C-3615-4AA0-B943-68C9D2D31FAF}" destId="{8A4BFEE6-44B5-4995-8B06-C0110696A363}" srcOrd="0" destOrd="0" presId="urn:microsoft.com/office/officeart/2005/8/layout/hierarchy3"/>
    <dgm:cxn modelId="{5DA2C56F-D286-4F37-B500-4C872E43F9EF}" type="presOf" srcId="{C9A00043-6B37-40CA-ACCC-C52C85EBE592}" destId="{A542B9BE-4149-4B50-B695-D58FB1F1EB68}" srcOrd="0" destOrd="0" presId="urn:microsoft.com/office/officeart/2005/8/layout/hierarchy3"/>
    <dgm:cxn modelId="{FC25BB62-FEF0-459E-BDC4-7656D15D93FE}" type="presOf" srcId="{08384816-D9DA-4888-8014-BB5EE8B4735E}" destId="{4ED85EE4-2F50-4F03-8119-F255509B914C}" srcOrd="0" destOrd="0" presId="urn:microsoft.com/office/officeart/2005/8/layout/hierarchy3"/>
    <dgm:cxn modelId="{038601D4-37E0-4224-9FFA-09814AD934EB}" srcId="{54C69CF1-A9C7-490C-89B2-F2C9672228A1}" destId="{FBAAF729-60E2-4F80-9DE7-091801255D98}" srcOrd="1" destOrd="0" parTransId="{5B44FD88-F053-44DB-8891-09581BCE754C}" sibTransId="{F95AC55F-6D0A-44DC-A596-F75A5810F113}"/>
    <dgm:cxn modelId="{74EB7EB4-A788-4A27-8D56-2FCC44474F98}" type="presOf" srcId="{DF7175FF-CD25-4224-B342-F83C74556F07}" destId="{CBD4E047-7AC3-4555-8762-A5AFA1C8E27E}" srcOrd="0" destOrd="0" presId="urn:microsoft.com/office/officeart/2005/8/layout/hierarchy3"/>
    <dgm:cxn modelId="{0378A680-4CC1-41C8-B4FB-BCD121F16099}" type="presOf" srcId="{DC6804E2-5E19-47B0-B9D2-DF7B0FB63EC0}" destId="{940153C8-1D69-4907-B473-AF7860ADC211}" srcOrd="0" destOrd="0" presId="urn:microsoft.com/office/officeart/2005/8/layout/hierarchy3"/>
    <dgm:cxn modelId="{B0C731A5-8D8D-4745-BAC5-5A4A1A2E9BD2}" srcId="{EEBFC686-3B2A-45AA-AC44-BFF66854D5B7}" destId="{23D32740-DFDB-4446-B745-80405259429A}" srcOrd="0" destOrd="0" parTransId="{5C51A607-C52B-467A-BA30-0396FFD0E974}" sibTransId="{841CF75F-31D7-4E86-AD42-5ACEB7C1A739}"/>
    <dgm:cxn modelId="{F0A79DC5-A3FD-4E9B-88C1-3ACE4CE450ED}" type="presOf" srcId="{B3469850-7DB4-4A4E-934A-8BC1A2A11854}" destId="{DAC47255-58D4-41BF-B0CB-9F7AE8FAF9AA}" srcOrd="0" destOrd="0" presId="urn:microsoft.com/office/officeart/2005/8/layout/hierarchy3"/>
    <dgm:cxn modelId="{8CCBFFCE-EB36-4ACF-ACF8-35DBE818BDEC}" srcId="{81B2B2D3-C877-48A6-9D19-6EE39BC1D5D8}" destId="{6AA58CAB-02C9-48D8-B2C6-8A7790A67632}" srcOrd="3" destOrd="0" parTransId="{763BBD6B-B722-4096-AB2F-981E2489A969}" sibTransId="{5093F338-D067-416E-8D14-2D41A2B5CB99}"/>
    <dgm:cxn modelId="{917DFDC6-B1C5-41B3-A052-DCDAF91A7F12}" type="presOf" srcId="{E634C08B-4373-4EFF-B5A6-2A26A5F9F0B2}" destId="{54F15B9C-52EC-4CCE-8BBF-3DCD02E28D41}" srcOrd="0" destOrd="0" presId="urn:microsoft.com/office/officeart/2005/8/layout/hierarchy3"/>
    <dgm:cxn modelId="{AED791BB-9395-494D-BAD0-375992372197}" type="presOf" srcId="{EEBFC686-3B2A-45AA-AC44-BFF66854D5B7}" destId="{6F205CB1-81ED-4DAE-BC42-C154868FC271}" srcOrd="0" destOrd="0" presId="urn:microsoft.com/office/officeart/2005/8/layout/hierarchy3"/>
    <dgm:cxn modelId="{94B5DC13-3FCE-46DA-A6E7-6F58C4730C6B}" type="presOf" srcId="{DA462524-0FA3-4AE6-9DB0-F12D5B9A2D74}" destId="{206A1C8E-491A-40EB-9187-0981810AD080}" srcOrd="0" destOrd="0" presId="urn:microsoft.com/office/officeart/2005/8/layout/hierarchy3"/>
    <dgm:cxn modelId="{4F5138C5-F17F-4E35-9A13-8F53F3F46BA5}" type="presOf" srcId="{6FD39958-3491-49B9-BCB9-D90D6AC6AC46}" destId="{1C2AE7B9-06E6-41AB-AA5D-2A6005A91E50}" srcOrd="0" destOrd="0" presId="urn:microsoft.com/office/officeart/2005/8/layout/hierarchy3"/>
    <dgm:cxn modelId="{D95F0FDD-1159-49F1-9A72-4A7F8BE72035}" type="presOf" srcId="{5C51A607-C52B-467A-BA30-0396FFD0E974}" destId="{DF7FA5BC-F2A5-4FCA-9A86-884FDB8A05DE}" srcOrd="0" destOrd="0" presId="urn:microsoft.com/office/officeart/2005/8/layout/hierarchy3"/>
    <dgm:cxn modelId="{63DD192B-D7AC-4DB4-AF3C-464F34D54D8C}" type="presOf" srcId="{96866996-1509-4A52-B5F2-E996AB41C5CC}" destId="{8AE59C2D-9E27-4C8F-BB37-DA8DE3C7E606}" srcOrd="0" destOrd="0" presId="urn:microsoft.com/office/officeart/2005/8/layout/hierarchy3"/>
    <dgm:cxn modelId="{E11B58B0-7FB5-4F9D-AE7F-5EEDD2A23132}" type="presOf" srcId="{E7F06EE0-F8A9-451B-B990-FD73DBAD5312}" destId="{42FEB73E-7DA0-4760-9BD5-9FD8BB425696}" srcOrd="0" destOrd="0" presId="urn:microsoft.com/office/officeart/2005/8/layout/hierarchy3"/>
    <dgm:cxn modelId="{952EC60D-7619-48BB-8C53-C59A2D218DC5}" srcId="{12316315-31A9-4F46-B491-E43224A50424}" destId="{5FB33552-84E4-46A5-B969-1C675450B326}" srcOrd="4" destOrd="0" parTransId="{A08AC732-82E5-4D2C-8860-3308C76F2CB8}" sibTransId="{33A507EE-1B73-4871-B8C1-FD4E22BE0AF8}"/>
    <dgm:cxn modelId="{7426B09E-5894-454C-A298-61E96DF2F458}" type="presOf" srcId="{33618F1D-AF73-4657-A41A-3DB485B0E275}" destId="{B160353A-2DA0-47A2-A39A-50554BFAC491}" srcOrd="0" destOrd="0" presId="urn:microsoft.com/office/officeart/2005/8/layout/hierarchy3"/>
    <dgm:cxn modelId="{7A53B590-E884-4A57-801C-B4F07A102F7C}" srcId="{F60B2231-A921-460E-B592-E23378A4EEA8}" destId="{96866996-1509-4A52-B5F2-E996AB41C5CC}" srcOrd="4" destOrd="0" parTransId="{C8D618D2-19B4-4C82-96E4-B24B77545329}" sibTransId="{3936BA39-3729-4BA0-A297-9AB7BB75A842}"/>
    <dgm:cxn modelId="{CA5107C6-ABD4-4CFD-B7D8-B522BD208BD7}" type="presOf" srcId="{5B44FD88-F053-44DB-8891-09581BCE754C}" destId="{3F01CE01-CEDE-49D2-869D-A88AF759455F}" srcOrd="0" destOrd="0" presId="urn:microsoft.com/office/officeart/2005/8/layout/hierarchy3"/>
    <dgm:cxn modelId="{51A070AD-2182-443C-A8BF-ED5D55FEE112}" type="presOf" srcId="{FB018F3D-9929-4791-8DBA-55C51F9AC768}" destId="{02DC617C-F298-4DC3-B413-D82020392ECD}" srcOrd="0" destOrd="0" presId="urn:microsoft.com/office/officeart/2005/8/layout/hierarchy3"/>
    <dgm:cxn modelId="{5BBFC5BA-B412-41FF-A58F-D6CF5A138B26}" srcId="{F60B2231-A921-460E-B592-E23378A4EEA8}" destId="{91A899A1-F18C-4B3F-B426-E6ECF3DB89A1}" srcOrd="0" destOrd="0" parTransId="{A05C48D9-51EC-4F3C-A549-9FE5D1E30DD4}" sibTransId="{A4301782-29E6-47D7-8CC8-7C117211B9E2}"/>
    <dgm:cxn modelId="{DF5A8F3E-4BD6-401C-8BF8-903345F88B36}" srcId="{81B2B2D3-C877-48A6-9D19-6EE39BC1D5D8}" destId="{E7F06EE0-F8A9-451B-B990-FD73DBAD5312}" srcOrd="1" destOrd="0" parTransId="{CE1239BC-677B-4E35-8697-269CF3AE10F4}" sibTransId="{7E0A1CF9-96F1-4E2F-9F50-910B8719D311}"/>
    <dgm:cxn modelId="{2FE65DD1-6236-4FA3-B33D-7F188DD15E2E}" type="presOf" srcId="{BCC02068-9B25-472E-BFC3-548672147797}" destId="{0D2068C4-E118-482C-8DAA-5C3635D7E8DA}" srcOrd="0" destOrd="0" presId="urn:microsoft.com/office/officeart/2005/8/layout/hierarchy3"/>
    <dgm:cxn modelId="{E950135C-9899-4BD3-9AB2-BF2D24076331}" srcId="{12316315-31A9-4F46-B491-E43224A50424}" destId="{EEBFC686-3B2A-45AA-AC44-BFF66854D5B7}" srcOrd="2" destOrd="0" parTransId="{B59F15AB-64FD-4339-94D8-C9BCAA62FF39}" sibTransId="{F7A035A7-C434-4AFB-B9B3-61C4158CF4E0}"/>
    <dgm:cxn modelId="{6615E321-DCAE-441E-8C50-1E4A7D97A43D}" srcId="{12316315-31A9-4F46-B491-E43224A50424}" destId="{54C69CF1-A9C7-490C-89B2-F2C9672228A1}" srcOrd="1" destOrd="0" parTransId="{E0CCEA41-B6ED-4C08-9426-529E073F94A6}" sibTransId="{85005564-8C16-42BA-8E5F-F4F2A959315E}"/>
    <dgm:cxn modelId="{0C956696-9EAF-4A26-8761-F052B65F79E0}" srcId="{EEBFC686-3B2A-45AA-AC44-BFF66854D5B7}" destId="{063ED868-462C-4F05-9E81-23BB5B749D3E}" srcOrd="2" destOrd="0" parTransId="{DC63D1A3-EF85-4393-B79C-10F0400E02C7}" sibTransId="{F2F5777B-BF58-4765-995B-7FF30D44B8DA}"/>
    <dgm:cxn modelId="{AC5082E7-2305-46DE-BDDD-5B5964C51B24}" srcId="{EEBFC686-3B2A-45AA-AC44-BFF66854D5B7}" destId="{6B735AC9-9367-4D14-BA53-462B1090413C}" srcOrd="1" destOrd="0" parTransId="{DC6804E2-5E19-47B0-B9D2-DF7B0FB63EC0}" sibTransId="{2593E8BC-0CB3-49DF-800A-0CC1B64068CE}"/>
    <dgm:cxn modelId="{9785C3D1-C4A3-429A-AB55-10048672D2BC}" type="presOf" srcId="{57B711DB-5231-4652-9B28-F7A2E3F498C5}" destId="{09F2B33B-804C-4500-847C-6CA8D06A6DB8}" srcOrd="0" destOrd="0" presId="urn:microsoft.com/office/officeart/2005/8/layout/hierarchy3"/>
    <dgm:cxn modelId="{88FF1C7C-3B48-426A-943C-A8F99B636F8D}" type="presOf" srcId="{BA5E0997-DCEF-4382-9172-3A58550432F7}" destId="{8372064A-C06E-417A-BC01-AF48E6341AD8}" srcOrd="0" destOrd="0" presId="urn:microsoft.com/office/officeart/2005/8/layout/hierarchy3"/>
    <dgm:cxn modelId="{FA9754A1-7028-4600-B1BE-7E257A1DFCBC}" type="presOf" srcId="{F60B2231-A921-460E-B592-E23378A4EEA8}" destId="{0ED971FA-01D3-46C0-868A-1C1D3386A020}" srcOrd="0" destOrd="0" presId="urn:microsoft.com/office/officeart/2005/8/layout/hierarchy3"/>
    <dgm:cxn modelId="{A2937669-367A-4A0E-A9D0-286799EAB7FE}" type="presOf" srcId="{FBAAF729-60E2-4F80-9DE7-091801255D98}" destId="{80924AB7-B9DD-4DDB-BAC6-A18F44ED5EDD}" srcOrd="0" destOrd="0" presId="urn:microsoft.com/office/officeart/2005/8/layout/hierarchy3"/>
    <dgm:cxn modelId="{08456ECE-FF73-4954-9ABD-6AFAEA17425B}" type="presOf" srcId="{49C85524-4498-49DD-BD93-F61DBBBD9719}" destId="{CB81D276-BF58-40C4-B74B-F199A182E98A}" srcOrd="0" destOrd="0" presId="urn:microsoft.com/office/officeart/2005/8/layout/hierarchy3"/>
    <dgm:cxn modelId="{FF80291A-5372-4974-90ED-16FED3054435}" srcId="{81B2B2D3-C877-48A6-9D19-6EE39BC1D5D8}" destId="{15F52B95-1C57-42FD-BDED-1E1FC05AAEB2}" srcOrd="2" destOrd="0" parTransId="{BE9CC45D-A687-4A9A-8124-34AA086E72E7}" sibTransId="{059B8288-F3EF-49D1-A1AE-EBB90144CF31}"/>
    <dgm:cxn modelId="{6C3B017E-3203-4FFD-B463-B521C513C23F}" type="presOf" srcId="{58D04202-7AB8-4A92-8716-234586B6A168}" destId="{2E96A426-E02B-44BE-9020-502AC542F791}" srcOrd="0" destOrd="0" presId="urn:microsoft.com/office/officeart/2005/8/layout/hierarchy3"/>
    <dgm:cxn modelId="{543574D3-4227-4D43-8CA0-0E573899BA6B}" type="presOf" srcId="{23D32740-DFDB-4446-B745-80405259429A}" destId="{AE6D7681-98D2-4399-8F5D-53950A6EB128}" srcOrd="0" destOrd="0" presId="urn:microsoft.com/office/officeart/2005/8/layout/hierarchy3"/>
    <dgm:cxn modelId="{C8EB1CE2-AA28-4267-A70C-84D04AA01D3A}" srcId="{81B2B2D3-C877-48A6-9D19-6EE39BC1D5D8}" destId="{57B711DB-5231-4652-9B28-F7A2E3F498C5}" srcOrd="4" destOrd="0" parTransId="{C9A00043-6B37-40CA-ACCC-C52C85EBE592}" sibTransId="{F8F04936-1F04-40F1-B380-70F0E6F8831A}"/>
    <dgm:cxn modelId="{7CB10AE3-ED6B-4D07-8CCE-AE57F6D61BEB}" type="presOf" srcId="{95EA42DB-8E36-467C-9799-3CE5852CF059}" destId="{7F22D1F2-A51D-419A-9E6A-747FDCE0D6AC}" srcOrd="0" destOrd="0" presId="urn:microsoft.com/office/officeart/2005/8/layout/hierarchy3"/>
    <dgm:cxn modelId="{ED5BD977-4EC4-4276-AC2F-A8241804F2A7}" type="presOf" srcId="{A6F9AF12-D86F-46D4-A2B0-31608C702D0A}" destId="{2CAB6E92-8B82-4A08-830D-E035F06BA4B1}" srcOrd="0" destOrd="0" presId="urn:microsoft.com/office/officeart/2005/8/layout/hierarchy3"/>
    <dgm:cxn modelId="{981D1515-59B8-43E0-8A39-9F20DE12F70D}" srcId="{5FB33552-84E4-46A5-B969-1C675450B326}" destId="{E634C08B-4373-4EFF-B5A6-2A26A5F9F0B2}" srcOrd="1" destOrd="0" parTransId="{97C9E46C-0341-4FED-911B-1915C9192AF2}" sibTransId="{5079456B-4B86-4A14-A43F-98A382371E1A}"/>
    <dgm:cxn modelId="{128539E4-48CE-43D4-8A2A-269A86C7D813}" type="presOf" srcId="{FF565CBF-D686-4DED-98D9-5FC679FE355B}" destId="{9E31B467-BA87-446E-9100-69EFC481866F}" srcOrd="0" destOrd="0" presId="urn:microsoft.com/office/officeart/2005/8/layout/hierarchy3"/>
    <dgm:cxn modelId="{3EAE1753-327F-4EA8-8AD9-92B4662F51A1}" type="presOf" srcId="{DC63D1A3-EF85-4393-B79C-10F0400E02C7}" destId="{66A197B5-EB08-4161-BDD5-745DFB82AA99}" srcOrd="0" destOrd="0" presId="urn:microsoft.com/office/officeart/2005/8/layout/hierarchy3"/>
    <dgm:cxn modelId="{645C43AF-02C2-4CF6-AE7D-74EBEA628883}" type="presOf" srcId="{6AA58CAB-02C9-48D8-B2C6-8A7790A67632}" destId="{752F0DA1-CEE9-482D-9CD1-3D55BE0A94F5}" srcOrd="0" destOrd="0" presId="urn:microsoft.com/office/officeart/2005/8/layout/hierarchy3"/>
    <dgm:cxn modelId="{EE895D5F-6873-4EFF-B105-034F41CAC4A3}" type="presOf" srcId="{A05C48D9-51EC-4F3C-A549-9FE5D1E30DD4}" destId="{9F0D681F-0169-4DAE-8D96-CEBC1763D5FD}" srcOrd="0" destOrd="0" presId="urn:microsoft.com/office/officeart/2005/8/layout/hierarchy3"/>
    <dgm:cxn modelId="{2E3C8382-089D-4223-9174-DB9A51F1395E}" type="presOf" srcId="{884A8209-95E8-47E7-B5B7-5E21FF077E2D}" destId="{3AD07AC6-A8EF-492C-B3D7-B625CAE8AB74}" srcOrd="0" destOrd="0" presId="urn:microsoft.com/office/officeart/2005/8/layout/hierarchy3"/>
    <dgm:cxn modelId="{761F84F4-5704-4BD2-9621-7B61729563DD}" type="presOf" srcId="{6B735AC9-9367-4D14-BA53-462B1090413C}" destId="{D42028F4-C1A7-46CC-B5EE-191FD31B3868}" srcOrd="0" destOrd="0" presId="urn:microsoft.com/office/officeart/2005/8/layout/hierarchy3"/>
    <dgm:cxn modelId="{4C2B3914-FF07-49C4-BBB4-C1419A31D674}" type="presOf" srcId="{54C69CF1-A9C7-490C-89B2-F2C9672228A1}" destId="{AD204FFB-0C8E-4191-900F-B304BD643DFB}" srcOrd="0" destOrd="0" presId="urn:microsoft.com/office/officeart/2005/8/layout/hierarchy3"/>
    <dgm:cxn modelId="{CC4E53DD-23C1-4909-876C-A13CC1F104FB}" type="presOf" srcId="{12316315-31A9-4F46-B491-E43224A50424}" destId="{2B415AEC-C962-4899-9B33-70E6E5379418}" srcOrd="0" destOrd="0" presId="urn:microsoft.com/office/officeart/2005/8/layout/hierarchy3"/>
    <dgm:cxn modelId="{299D16ED-18A1-4EC6-9AE5-77A64DF012D6}" type="presOf" srcId="{763BBD6B-B722-4096-AB2F-981E2489A969}" destId="{D21C73B1-F356-4C2E-B76D-F2572A38E6FF}" srcOrd="0" destOrd="0" presId="urn:microsoft.com/office/officeart/2005/8/layout/hierarchy3"/>
    <dgm:cxn modelId="{50C97D78-5FD5-4F8D-9367-18EC7F9265BE}" type="presOf" srcId="{C8D618D2-19B4-4C82-96E4-B24B77545329}" destId="{D2AF1621-BBFF-493C-818F-DDA77FB11DCC}" srcOrd="0" destOrd="0" presId="urn:microsoft.com/office/officeart/2005/8/layout/hierarchy3"/>
    <dgm:cxn modelId="{A914436B-6643-4818-87E3-B6BB54355E6A}" type="presOf" srcId="{91A899A1-F18C-4B3F-B426-E6ECF3DB89A1}" destId="{589A9BD8-8D20-49DF-B151-29D52E7DC6B9}" srcOrd="0" destOrd="0" presId="urn:microsoft.com/office/officeart/2005/8/layout/hierarchy3"/>
    <dgm:cxn modelId="{0B27BC9A-30A3-4789-B411-1B216DA027E4}" type="presOf" srcId="{54C69CF1-A9C7-490C-89B2-F2C9672228A1}" destId="{9BDE759A-797F-4C7C-B825-9498F015B125}" srcOrd="1" destOrd="0" presId="urn:microsoft.com/office/officeart/2005/8/layout/hierarchy3"/>
    <dgm:cxn modelId="{F269ACE8-A446-46C6-BADD-B52137F01672}" srcId="{81B2B2D3-C877-48A6-9D19-6EE39BC1D5D8}" destId="{A6F9AF12-D86F-46D4-A2B0-31608C702D0A}" srcOrd="0" destOrd="0" parTransId="{348EC6A8-3699-475D-94E8-82A85D5DC633}" sibTransId="{4E7DA050-9F7F-4773-A390-8539CF274488}"/>
    <dgm:cxn modelId="{34E1236C-557C-4029-BA88-621E79703C53}" srcId="{F60B2231-A921-460E-B592-E23378A4EEA8}" destId="{6FD39958-3491-49B9-BCB9-D90D6AC6AC46}" srcOrd="1" destOrd="0" parTransId="{49C85524-4498-49DD-BD93-F61DBBBD9719}" sibTransId="{1349854A-06D0-424C-B0F4-83CC1C7F99E7}"/>
    <dgm:cxn modelId="{C4319E97-C88C-47FC-85C6-734CC6904AF3}" type="presOf" srcId="{15F52B95-1C57-42FD-BDED-1E1FC05AAEB2}" destId="{E1F36561-FD5D-4A41-BE6B-644E21346A63}" srcOrd="0" destOrd="0" presId="urn:microsoft.com/office/officeart/2005/8/layout/hierarchy3"/>
    <dgm:cxn modelId="{569E7935-90CA-4BC7-97A3-1C444AE60219}" type="presOf" srcId="{81B2B2D3-C877-48A6-9D19-6EE39BC1D5D8}" destId="{28E16B5B-D8E6-4E38-B229-72A406A776FD}" srcOrd="1" destOrd="0" presId="urn:microsoft.com/office/officeart/2005/8/layout/hierarchy3"/>
    <dgm:cxn modelId="{4EB33B5B-54EE-4B47-8FB5-9322234F3038}" type="presOf" srcId="{01998EC5-079D-4C7F-80E1-83897B443E99}" destId="{981EAB27-5F30-4808-8EED-FB739C7273E4}" srcOrd="0" destOrd="0" presId="urn:microsoft.com/office/officeart/2005/8/layout/hierarchy3"/>
    <dgm:cxn modelId="{967B20A6-6F4F-49A0-8189-31DBBD914D8B}" type="presOf" srcId="{F658C901-02B3-4039-8522-5AAAC8DB730B}" destId="{E115CA12-C523-4598-BA3A-ABCDE94541B3}" srcOrd="0" destOrd="0" presId="urn:microsoft.com/office/officeart/2005/8/layout/hierarchy3"/>
    <dgm:cxn modelId="{AD3B8F94-66E6-42B1-AFDD-D27E0B9B5384}" type="presOf" srcId="{5FB33552-84E4-46A5-B969-1C675450B326}" destId="{369182B1-83D8-4D6B-8B56-98DFEB0C0A4C}" srcOrd="1" destOrd="0" presId="urn:microsoft.com/office/officeart/2005/8/layout/hierarchy3"/>
    <dgm:cxn modelId="{E5214F45-C03D-405F-BBA2-C720C024C3D5}" type="presOf" srcId="{CE1239BC-677B-4E35-8697-269CF3AE10F4}" destId="{BF4A30FC-2E70-4345-BBD3-497653013F24}" srcOrd="0" destOrd="0" presId="urn:microsoft.com/office/officeart/2005/8/layout/hierarchy3"/>
    <dgm:cxn modelId="{559890C8-A89E-40BC-A4DE-5E13A4208C0D}" type="presOf" srcId="{FB847387-1639-4A27-AA58-1D8087DFECC5}" destId="{6860FA94-F2E2-4F95-AB05-1621B6F82C9D}" srcOrd="0" destOrd="0" presId="urn:microsoft.com/office/officeart/2005/8/layout/hierarchy3"/>
    <dgm:cxn modelId="{B1E3AE87-75C8-4FEC-B838-0B06CD2A27CF}" type="presOf" srcId="{97C9E46C-0341-4FED-911B-1915C9192AF2}" destId="{4CFAB164-D6DB-4805-9123-AF5568D93E2E}" srcOrd="0" destOrd="0" presId="urn:microsoft.com/office/officeart/2005/8/layout/hierarchy3"/>
    <dgm:cxn modelId="{892500AD-78A3-42F9-A23E-8117113CCFCD}" srcId="{F60B2231-A921-460E-B592-E23378A4EEA8}" destId="{505B38DA-044C-4B8F-B4C8-20E22EF42D26}" srcOrd="2" destOrd="0" parTransId="{DF7175FF-CD25-4224-B342-F83C74556F07}" sibTransId="{6721BED8-2200-4BA7-BBE1-5AD51200EB74}"/>
    <dgm:cxn modelId="{B85C24E0-58B2-4BF5-B52B-C47EC8DD1791}" type="presOf" srcId="{F60B2231-A921-460E-B592-E23378A4EEA8}" destId="{E21D7E87-F92F-40B3-AF67-6FEC0CB17C18}" srcOrd="1" destOrd="0" presId="urn:microsoft.com/office/officeart/2005/8/layout/hierarchy3"/>
    <dgm:cxn modelId="{B2634809-BF3E-4DEB-BDAA-5DF022CC36E8}" type="presOf" srcId="{81B2B2D3-C877-48A6-9D19-6EE39BC1D5D8}" destId="{3875E4CD-235C-430F-B83C-7811B71F0436}" srcOrd="0" destOrd="0" presId="urn:microsoft.com/office/officeart/2005/8/layout/hierarchy3"/>
    <dgm:cxn modelId="{2EA40E1F-F525-4822-B3C7-0744EF0A06AE}" srcId="{54C69CF1-A9C7-490C-89B2-F2C9672228A1}" destId="{FBFCC3BC-A684-4AF4-A998-14113F5E7BD8}" srcOrd="0" destOrd="0" parTransId="{95EA42DB-8E36-467C-9799-3CE5852CF059}" sibTransId="{84D843B7-AE61-41C2-BD95-72E04760323F}"/>
    <dgm:cxn modelId="{BE157E1C-A9F2-4F21-81AF-9243EB299D73}" srcId="{54C69CF1-A9C7-490C-89B2-F2C9672228A1}" destId="{094CD05A-F59C-47A7-B565-2B48B4B68E0F}" srcOrd="3" destOrd="0" parTransId="{FB847387-1639-4A27-AA58-1D8087DFECC5}" sibTransId="{3FDCD90F-F87C-482F-88E5-155CF8BF5D0E}"/>
    <dgm:cxn modelId="{BC1F153F-9BDC-4511-9A33-312671184D30}" type="presOf" srcId="{EEBFC686-3B2A-45AA-AC44-BFF66854D5B7}" destId="{8BAE2A06-02CC-45BC-BD53-6C47D53BABC8}" srcOrd="1" destOrd="0" presId="urn:microsoft.com/office/officeart/2005/8/layout/hierarchy3"/>
    <dgm:cxn modelId="{2BC50E82-E393-49F2-A247-5E822227F7D4}" type="presOf" srcId="{063ED868-462C-4F05-9E81-23BB5B749D3E}" destId="{F250E6E1-A352-4ADB-A09B-98DFE132451E}" srcOrd="0" destOrd="0" presId="urn:microsoft.com/office/officeart/2005/8/layout/hierarchy3"/>
    <dgm:cxn modelId="{90C12A10-213D-47CC-92D3-FA9AB7FAA5A3}" type="presOf" srcId="{5FB33552-84E4-46A5-B969-1C675450B326}" destId="{02BD0D2C-EAB7-4710-8FC1-04B8A9160D51}" srcOrd="0" destOrd="0" presId="urn:microsoft.com/office/officeart/2005/8/layout/hierarchy3"/>
    <dgm:cxn modelId="{03A430E8-DCAC-4156-90C4-CAE59465A474}" srcId="{5FB33552-84E4-46A5-B969-1C675450B326}" destId="{BCC02068-9B25-472E-BFC3-548672147797}" srcOrd="3" destOrd="0" parTransId="{08384816-D9DA-4888-8014-BB5EE8B4735E}" sibTransId="{CB9E8A11-F77E-47D1-A9E9-65BF85688DB0}"/>
    <dgm:cxn modelId="{CFCC4CDA-18C4-4EAC-B7B5-C679D0C5869B}" srcId="{54C69CF1-A9C7-490C-89B2-F2C9672228A1}" destId="{DEFE7FD5-0947-4EDB-89A2-F3B5463B7068}" srcOrd="2" destOrd="0" parTransId="{FF565CBF-D686-4DED-98D9-5FC679FE355B}" sibTransId="{82F4F5A0-8302-4D77-9FEF-65FB0669F5B5}"/>
    <dgm:cxn modelId="{96C4BFD6-6AA7-4D44-B006-17DDBE85D367}" type="presOf" srcId="{FBFCC3BC-A684-4AF4-A998-14113F5E7BD8}" destId="{86D3C660-F082-494C-92B7-2CD03EE6C285}" srcOrd="0" destOrd="0" presId="urn:microsoft.com/office/officeart/2005/8/layout/hierarchy3"/>
    <dgm:cxn modelId="{D20B5F56-CFEE-466A-AD47-6D32DDF5709C}" type="presOf" srcId="{505B38DA-044C-4B8F-B4C8-20E22EF42D26}" destId="{6E44D73C-DF3A-42F4-9FA4-C94E716B2DB8}" srcOrd="0" destOrd="0" presId="urn:microsoft.com/office/officeart/2005/8/layout/hierarchy3"/>
    <dgm:cxn modelId="{2A13ACF1-3A61-4D5C-8B9A-5B303BFE5F44}" type="presOf" srcId="{DEFE7FD5-0947-4EDB-89A2-F3B5463B7068}" destId="{E7F6D1AA-73D6-4AF9-882A-4A3F325EB915}" srcOrd="0" destOrd="0" presId="urn:microsoft.com/office/officeart/2005/8/layout/hierarchy3"/>
    <dgm:cxn modelId="{400B480B-512D-4450-92D4-6179F922620B}" type="presOf" srcId="{094CD05A-F59C-47A7-B565-2B48B4B68E0F}" destId="{B0CA5533-AF23-4F31-AE5D-7B93A4D49FFA}" srcOrd="0" destOrd="0" presId="urn:microsoft.com/office/officeart/2005/8/layout/hierarchy3"/>
    <dgm:cxn modelId="{5DBE7526-C682-49C3-982B-0A608AE8A309}" srcId="{F60B2231-A921-460E-B592-E23378A4EEA8}" destId="{01998EC5-079D-4C7F-80E1-83897B443E99}" srcOrd="3" destOrd="0" parTransId="{ACBA69D2-4A12-4274-8026-94DA8BF073C5}" sibTransId="{7E3C8CC2-DCFC-41B0-8D1A-BE95212603F7}"/>
    <dgm:cxn modelId="{A2B79D43-87FD-4E1B-9AF5-64BA35FFF914}" srcId="{EEBFC686-3B2A-45AA-AC44-BFF66854D5B7}" destId="{884A8209-95E8-47E7-B5B7-5E21FF077E2D}" srcOrd="4" destOrd="0" parTransId="{DA462524-0FA3-4AE6-9DB0-F12D5B9A2D74}" sibTransId="{84624523-6FFC-4319-8EAC-E459A838230C}"/>
    <dgm:cxn modelId="{32B741FC-28BA-4BB8-9142-F77E563195EC}" srcId="{54C69CF1-A9C7-490C-89B2-F2C9672228A1}" destId="{F658C901-02B3-4039-8522-5AAAC8DB730B}" srcOrd="4" destOrd="0" parTransId="{E0F89C61-3189-4D3C-97D4-D9F7CAE0C988}" sibTransId="{822EA235-4F19-47A0-9C6E-431273091C79}"/>
    <dgm:cxn modelId="{A7496C1D-A5F7-4361-BC9F-F0EF21876A11}" type="presOf" srcId="{BE9CC45D-A687-4A9A-8124-34AA086E72E7}" destId="{3A219DDE-9872-4B20-B039-CD9DC149C779}" srcOrd="0" destOrd="0" presId="urn:microsoft.com/office/officeart/2005/8/layout/hierarchy3"/>
    <dgm:cxn modelId="{603344E2-CF9A-42CA-86C1-A75EFF7C1236}" type="presOf" srcId="{ACBA69D2-4A12-4274-8026-94DA8BF073C5}" destId="{91E2232B-4115-4DAB-982E-7CDC7209F615}" srcOrd="0" destOrd="0" presId="urn:microsoft.com/office/officeart/2005/8/layout/hierarchy3"/>
    <dgm:cxn modelId="{2360004C-E51E-4989-8622-0D366BDD393D}" type="presOf" srcId="{2930FE4B-7C82-44B1-A1EC-922324E0A17B}" destId="{7AE9C0AA-5B1E-4E39-9013-A8BB46A791F9}" srcOrd="0" destOrd="0" presId="urn:microsoft.com/office/officeart/2005/8/layout/hierarchy3"/>
    <dgm:cxn modelId="{01F1225E-E231-459A-B3F6-270F5ECC813C}" srcId="{12316315-31A9-4F46-B491-E43224A50424}" destId="{81B2B2D3-C877-48A6-9D19-6EE39BC1D5D8}" srcOrd="3" destOrd="0" parTransId="{CA5A9912-D6BB-436D-92A1-2A5972480D6B}" sibTransId="{1C650DAD-D69E-4D47-8D8E-38BDFF338F06}"/>
    <dgm:cxn modelId="{22C56585-7AE3-4E86-A19E-AF6BE8EEF282}" type="presOf" srcId="{348EC6A8-3699-475D-94E8-82A85D5DC633}" destId="{FDDDFD96-B6AE-4B83-80A6-CD125737CC5C}" srcOrd="0" destOrd="0" presId="urn:microsoft.com/office/officeart/2005/8/layout/hierarchy3"/>
    <dgm:cxn modelId="{62855C69-340C-458B-A2EB-E0FC03CEE081}" srcId="{EEBFC686-3B2A-45AA-AC44-BFF66854D5B7}" destId="{33618F1D-AF73-4657-A41A-3DB485B0E275}" srcOrd="3" destOrd="0" parTransId="{87B3BC3C-3615-4AA0-B943-68C9D2D31FAF}" sibTransId="{4149BD45-9BA0-4477-A909-98233E05ABF3}"/>
    <dgm:cxn modelId="{3AAE8C47-7A06-45D4-A74C-9FEA67BDD7E6}" srcId="{5FB33552-84E4-46A5-B969-1C675450B326}" destId="{58D04202-7AB8-4A92-8716-234586B6A168}" srcOrd="0" destOrd="0" parTransId="{2930FE4B-7C82-44B1-A1EC-922324E0A17B}" sibTransId="{177ED0A9-1A22-45E4-A849-FB16D885FE13}"/>
    <dgm:cxn modelId="{3385BBD4-B0C4-460D-85B4-621F02D2AF61}" srcId="{5FB33552-84E4-46A5-B969-1C675450B326}" destId="{B3469850-7DB4-4A4E-934A-8BC1A2A11854}" srcOrd="4" destOrd="0" parTransId="{339C14D7-1C30-4BD9-96F0-4515E7F56C20}" sibTransId="{A8848BC5-C4D9-4854-B826-FA5ADC78F26A}"/>
    <dgm:cxn modelId="{12A9EC92-E7DA-4AB6-9708-5FF3D2BEFC56}" type="presParOf" srcId="{2B415AEC-C962-4899-9B33-70E6E5379418}" destId="{71615944-3C6E-4837-BCAE-65E931773EFD}" srcOrd="0" destOrd="0" presId="urn:microsoft.com/office/officeart/2005/8/layout/hierarchy3"/>
    <dgm:cxn modelId="{99E7BD11-894E-4D26-BE29-0B0FBD9854A2}" type="presParOf" srcId="{71615944-3C6E-4837-BCAE-65E931773EFD}" destId="{E6B70C81-67F9-4CD8-9294-70BD60C395E1}" srcOrd="0" destOrd="0" presId="urn:microsoft.com/office/officeart/2005/8/layout/hierarchy3"/>
    <dgm:cxn modelId="{34941D40-CBA8-4FEE-ACB1-8C0A6F2FDBAE}" type="presParOf" srcId="{E6B70C81-67F9-4CD8-9294-70BD60C395E1}" destId="{0ED971FA-01D3-46C0-868A-1C1D3386A020}" srcOrd="0" destOrd="0" presId="urn:microsoft.com/office/officeart/2005/8/layout/hierarchy3"/>
    <dgm:cxn modelId="{F8C2833E-7552-493B-A86B-9E71D74F233C}" type="presParOf" srcId="{E6B70C81-67F9-4CD8-9294-70BD60C395E1}" destId="{E21D7E87-F92F-40B3-AF67-6FEC0CB17C18}" srcOrd="1" destOrd="0" presId="urn:microsoft.com/office/officeart/2005/8/layout/hierarchy3"/>
    <dgm:cxn modelId="{3471E401-DF3D-41D9-8A46-01AA93A8A037}" type="presParOf" srcId="{71615944-3C6E-4837-BCAE-65E931773EFD}" destId="{E52B8569-8918-42C8-A6A6-8801070D8273}" srcOrd="1" destOrd="0" presId="urn:microsoft.com/office/officeart/2005/8/layout/hierarchy3"/>
    <dgm:cxn modelId="{88004537-EA3A-4F6D-8E35-DF0BB37F0BB0}" type="presParOf" srcId="{E52B8569-8918-42C8-A6A6-8801070D8273}" destId="{9F0D681F-0169-4DAE-8D96-CEBC1763D5FD}" srcOrd="0" destOrd="0" presId="urn:microsoft.com/office/officeart/2005/8/layout/hierarchy3"/>
    <dgm:cxn modelId="{CA7FA653-0A2D-462C-BACB-12B78D92AF4C}" type="presParOf" srcId="{E52B8569-8918-42C8-A6A6-8801070D8273}" destId="{589A9BD8-8D20-49DF-B151-29D52E7DC6B9}" srcOrd="1" destOrd="0" presId="urn:microsoft.com/office/officeart/2005/8/layout/hierarchy3"/>
    <dgm:cxn modelId="{7857998D-E482-4400-B356-1041CCAEC2F6}" type="presParOf" srcId="{E52B8569-8918-42C8-A6A6-8801070D8273}" destId="{CB81D276-BF58-40C4-B74B-F199A182E98A}" srcOrd="2" destOrd="0" presId="urn:microsoft.com/office/officeart/2005/8/layout/hierarchy3"/>
    <dgm:cxn modelId="{0AB6358C-7926-4620-85CD-5F547081A13A}" type="presParOf" srcId="{E52B8569-8918-42C8-A6A6-8801070D8273}" destId="{1C2AE7B9-06E6-41AB-AA5D-2A6005A91E50}" srcOrd="3" destOrd="0" presId="urn:microsoft.com/office/officeart/2005/8/layout/hierarchy3"/>
    <dgm:cxn modelId="{C93253D4-7B82-488E-A4A0-50AF7BB0E994}" type="presParOf" srcId="{E52B8569-8918-42C8-A6A6-8801070D8273}" destId="{CBD4E047-7AC3-4555-8762-A5AFA1C8E27E}" srcOrd="4" destOrd="0" presId="urn:microsoft.com/office/officeart/2005/8/layout/hierarchy3"/>
    <dgm:cxn modelId="{CC8ACDB3-3CB4-4C75-9A22-FD440A7F8A7D}" type="presParOf" srcId="{E52B8569-8918-42C8-A6A6-8801070D8273}" destId="{6E44D73C-DF3A-42F4-9FA4-C94E716B2DB8}" srcOrd="5" destOrd="0" presId="urn:microsoft.com/office/officeart/2005/8/layout/hierarchy3"/>
    <dgm:cxn modelId="{7A4F95CE-9D34-400F-9031-E103DB452826}" type="presParOf" srcId="{E52B8569-8918-42C8-A6A6-8801070D8273}" destId="{91E2232B-4115-4DAB-982E-7CDC7209F615}" srcOrd="6" destOrd="0" presId="urn:microsoft.com/office/officeart/2005/8/layout/hierarchy3"/>
    <dgm:cxn modelId="{1366CCC1-86B5-4988-9783-BADCFC2069E3}" type="presParOf" srcId="{E52B8569-8918-42C8-A6A6-8801070D8273}" destId="{981EAB27-5F30-4808-8EED-FB739C7273E4}" srcOrd="7" destOrd="0" presId="urn:microsoft.com/office/officeart/2005/8/layout/hierarchy3"/>
    <dgm:cxn modelId="{3F5A6E54-E6B6-492E-B18B-2EFAF3E5BAC7}" type="presParOf" srcId="{E52B8569-8918-42C8-A6A6-8801070D8273}" destId="{D2AF1621-BBFF-493C-818F-DDA77FB11DCC}" srcOrd="8" destOrd="0" presId="urn:microsoft.com/office/officeart/2005/8/layout/hierarchy3"/>
    <dgm:cxn modelId="{98FE48E8-C2AF-4110-A322-37A3260228A6}" type="presParOf" srcId="{E52B8569-8918-42C8-A6A6-8801070D8273}" destId="{8AE59C2D-9E27-4C8F-BB37-DA8DE3C7E606}" srcOrd="9" destOrd="0" presId="urn:microsoft.com/office/officeart/2005/8/layout/hierarchy3"/>
    <dgm:cxn modelId="{D81829E1-2579-40B4-BF85-95360CFC625A}" type="presParOf" srcId="{2B415AEC-C962-4899-9B33-70E6E5379418}" destId="{FFE1D1E6-E112-446E-A061-3C6F1764A087}" srcOrd="1" destOrd="0" presId="urn:microsoft.com/office/officeart/2005/8/layout/hierarchy3"/>
    <dgm:cxn modelId="{0C6F038F-4429-4EB2-9D3C-9489C126B5DD}" type="presParOf" srcId="{FFE1D1E6-E112-446E-A061-3C6F1764A087}" destId="{46C557F8-3B1A-4F3A-A76D-09195BA21CEB}" srcOrd="0" destOrd="0" presId="urn:microsoft.com/office/officeart/2005/8/layout/hierarchy3"/>
    <dgm:cxn modelId="{6E36692D-80AE-43A2-B143-7AEDF91DF1C6}" type="presParOf" srcId="{46C557F8-3B1A-4F3A-A76D-09195BA21CEB}" destId="{AD204FFB-0C8E-4191-900F-B304BD643DFB}" srcOrd="0" destOrd="0" presId="urn:microsoft.com/office/officeart/2005/8/layout/hierarchy3"/>
    <dgm:cxn modelId="{5D3A4144-2D3C-4006-8BA8-00ED06C8B58B}" type="presParOf" srcId="{46C557F8-3B1A-4F3A-A76D-09195BA21CEB}" destId="{9BDE759A-797F-4C7C-B825-9498F015B125}" srcOrd="1" destOrd="0" presId="urn:microsoft.com/office/officeart/2005/8/layout/hierarchy3"/>
    <dgm:cxn modelId="{FEC5F67D-67E9-49DB-9F5A-5DD8109E999B}" type="presParOf" srcId="{FFE1D1E6-E112-446E-A061-3C6F1764A087}" destId="{9D334DA4-4F66-4A68-8CD3-9041192E7352}" srcOrd="1" destOrd="0" presId="urn:microsoft.com/office/officeart/2005/8/layout/hierarchy3"/>
    <dgm:cxn modelId="{C2D1C631-07FB-415A-B14F-F61E2181F96C}" type="presParOf" srcId="{9D334DA4-4F66-4A68-8CD3-9041192E7352}" destId="{7F22D1F2-A51D-419A-9E6A-747FDCE0D6AC}" srcOrd="0" destOrd="0" presId="urn:microsoft.com/office/officeart/2005/8/layout/hierarchy3"/>
    <dgm:cxn modelId="{469C0AFC-29CC-4975-8240-8A7DDD54C721}" type="presParOf" srcId="{9D334DA4-4F66-4A68-8CD3-9041192E7352}" destId="{86D3C660-F082-494C-92B7-2CD03EE6C285}" srcOrd="1" destOrd="0" presId="urn:microsoft.com/office/officeart/2005/8/layout/hierarchy3"/>
    <dgm:cxn modelId="{865C849C-FEB5-417A-955B-06BE1B036DA1}" type="presParOf" srcId="{9D334DA4-4F66-4A68-8CD3-9041192E7352}" destId="{3F01CE01-CEDE-49D2-869D-A88AF759455F}" srcOrd="2" destOrd="0" presId="urn:microsoft.com/office/officeart/2005/8/layout/hierarchy3"/>
    <dgm:cxn modelId="{5DF2D735-E986-4BE3-8B8F-40F0D3DB4C70}" type="presParOf" srcId="{9D334DA4-4F66-4A68-8CD3-9041192E7352}" destId="{80924AB7-B9DD-4DDB-BAC6-A18F44ED5EDD}" srcOrd="3" destOrd="0" presId="urn:microsoft.com/office/officeart/2005/8/layout/hierarchy3"/>
    <dgm:cxn modelId="{05138AEA-FF41-483F-8E35-BDB46EFA21CE}" type="presParOf" srcId="{9D334DA4-4F66-4A68-8CD3-9041192E7352}" destId="{9E31B467-BA87-446E-9100-69EFC481866F}" srcOrd="4" destOrd="0" presId="urn:microsoft.com/office/officeart/2005/8/layout/hierarchy3"/>
    <dgm:cxn modelId="{26FE8F25-5DB8-4FF1-9ACD-746EB0EC5443}" type="presParOf" srcId="{9D334DA4-4F66-4A68-8CD3-9041192E7352}" destId="{E7F6D1AA-73D6-4AF9-882A-4A3F325EB915}" srcOrd="5" destOrd="0" presId="urn:microsoft.com/office/officeart/2005/8/layout/hierarchy3"/>
    <dgm:cxn modelId="{9ECC6581-3CDC-471B-BCCF-665B551A87F7}" type="presParOf" srcId="{9D334DA4-4F66-4A68-8CD3-9041192E7352}" destId="{6860FA94-F2E2-4F95-AB05-1621B6F82C9D}" srcOrd="6" destOrd="0" presId="urn:microsoft.com/office/officeart/2005/8/layout/hierarchy3"/>
    <dgm:cxn modelId="{86E6E9F0-CC5F-4010-AB1B-AA2E6A99225B}" type="presParOf" srcId="{9D334DA4-4F66-4A68-8CD3-9041192E7352}" destId="{B0CA5533-AF23-4F31-AE5D-7B93A4D49FFA}" srcOrd="7" destOrd="0" presId="urn:microsoft.com/office/officeart/2005/8/layout/hierarchy3"/>
    <dgm:cxn modelId="{DB952481-EF9D-4DA8-A725-609650322FAD}" type="presParOf" srcId="{9D334DA4-4F66-4A68-8CD3-9041192E7352}" destId="{61C21DF6-A4A2-4A14-B00E-6DBF57F3DB38}" srcOrd="8" destOrd="0" presId="urn:microsoft.com/office/officeart/2005/8/layout/hierarchy3"/>
    <dgm:cxn modelId="{8451BD79-766C-4617-B7E6-33786BE08B55}" type="presParOf" srcId="{9D334DA4-4F66-4A68-8CD3-9041192E7352}" destId="{E115CA12-C523-4598-BA3A-ABCDE94541B3}" srcOrd="9" destOrd="0" presId="urn:microsoft.com/office/officeart/2005/8/layout/hierarchy3"/>
    <dgm:cxn modelId="{41464E58-0FAB-4A78-AFF9-C0A6A3943641}" type="presParOf" srcId="{2B415AEC-C962-4899-9B33-70E6E5379418}" destId="{69565592-01DE-494C-BEAF-2EA31AADF86D}" srcOrd="2" destOrd="0" presId="urn:microsoft.com/office/officeart/2005/8/layout/hierarchy3"/>
    <dgm:cxn modelId="{70492FC9-DA70-4E9D-A3F7-2E5C17F893D7}" type="presParOf" srcId="{69565592-01DE-494C-BEAF-2EA31AADF86D}" destId="{ACEADB13-8136-4704-9438-9E54AE053F74}" srcOrd="0" destOrd="0" presId="urn:microsoft.com/office/officeart/2005/8/layout/hierarchy3"/>
    <dgm:cxn modelId="{EA507702-8E0F-445E-97AC-753C8DE63438}" type="presParOf" srcId="{ACEADB13-8136-4704-9438-9E54AE053F74}" destId="{6F205CB1-81ED-4DAE-BC42-C154868FC271}" srcOrd="0" destOrd="0" presId="urn:microsoft.com/office/officeart/2005/8/layout/hierarchy3"/>
    <dgm:cxn modelId="{43A3CF9D-9D24-44FF-9D30-81A8C85BD9BE}" type="presParOf" srcId="{ACEADB13-8136-4704-9438-9E54AE053F74}" destId="{8BAE2A06-02CC-45BC-BD53-6C47D53BABC8}" srcOrd="1" destOrd="0" presId="urn:microsoft.com/office/officeart/2005/8/layout/hierarchy3"/>
    <dgm:cxn modelId="{CB7424D5-DCC9-4086-ABCF-7A7C952CEFD6}" type="presParOf" srcId="{69565592-01DE-494C-BEAF-2EA31AADF86D}" destId="{7163B867-D1DD-4789-A7CF-A2903108FE7D}" srcOrd="1" destOrd="0" presId="urn:microsoft.com/office/officeart/2005/8/layout/hierarchy3"/>
    <dgm:cxn modelId="{6B11CF8B-7399-4985-931F-EF2CC71AC838}" type="presParOf" srcId="{7163B867-D1DD-4789-A7CF-A2903108FE7D}" destId="{DF7FA5BC-F2A5-4FCA-9A86-884FDB8A05DE}" srcOrd="0" destOrd="0" presId="urn:microsoft.com/office/officeart/2005/8/layout/hierarchy3"/>
    <dgm:cxn modelId="{D02D8842-4B82-4304-8032-67F973B0CA49}" type="presParOf" srcId="{7163B867-D1DD-4789-A7CF-A2903108FE7D}" destId="{AE6D7681-98D2-4399-8F5D-53950A6EB128}" srcOrd="1" destOrd="0" presId="urn:microsoft.com/office/officeart/2005/8/layout/hierarchy3"/>
    <dgm:cxn modelId="{AB6B46C7-1F0B-424C-AB34-D2B773405E84}" type="presParOf" srcId="{7163B867-D1DD-4789-A7CF-A2903108FE7D}" destId="{940153C8-1D69-4907-B473-AF7860ADC211}" srcOrd="2" destOrd="0" presId="urn:microsoft.com/office/officeart/2005/8/layout/hierarchy3"/>
    <dgm:cxn modelId="{83E4EDD0-6BB5-4E79-97A3-575CAA9AC7D9}" type="presParOf" srcId="{7163B867-D1DD-4789-A7CF-A2903108FE7D}" destId="{D42028F4-C1A7-46CC-B5EE-191FD31B3868}" srcOrd="3" destOrd="0" presId="urn:microsoft.com/office/officeart/2005/8/layout/hierarchy3"/>
    <dgm:cxn modelId="{2F020AC7-3CE4-4AB9-931E-5AEA73EA5E7F}" type="presParOf" srcId="{7163B867-D1DD-4789-A7CF-A2903108FE7D}" destId="{66A197B5-EB08-4161-BDD5-745DFB82AA99}" srcOrd="4" destOrd="0" presId="urn:microsoft.com/office/officeart/2005/8/layout/hierarchy3"/>
    <dgm:cxn modelId="{00EFD7C1-E992-4B46-8BE6-85FEAB480C96}" type="presParOf" srcId="{7163B867-D1DD-4789-A7CF-A2903108FE7D}" destId="{F250E6E1-A352-4ADB-A09B-98DFE132451E}" srcOrd="5" destOrd="0" presId="urn:microsoft.com/office/officeart/2005/8/layout/hierarchy3"/>
    <dgm:cxn modelId="{03B91042-90D4-46C4-AA9F-BCBB19E396E5}" type="presParOf" srcId="{7163B867-D1DD-4789-A7CF-A2903108FE7D}" destId="{8A4BFEE6-44B5-4995-8B06-C0110696A363}" srcOrd="6" destOrd="0" presId="urn:microsoft.com/office/officeart/2005/8/layout/hierarchy3"/>
    <dgm:cxn modelId="{350B09FB-8661-4E39-AE87-B150F271E4A1}" type="presParOf" srcId="{7163B867-D1DD-4789-A7CF-A2903108FE7D}" destId="{B160353A-2DA0-47A2-A39A-50554BFAC491}" srcOrd="7" destOrd="0" presId="urn:microsoft.com/office/officeart/2005/8/layout/hierarchy3"/>
    <dgm:cxn modelId="{FD6E1CD3-2EF2-4970-9A0B-D8655AD06667}" type="presParOf" srcId="{7163B867-D1DD-4789-A7CF-A2903108FE7D}" destId="{206A1C8E-491A-40EB-9187-0981810AD080}" srcOrd="8" destOrd="0" presId="urn:microsoft.com/office/officeart/2005/8/layout/hierarchy3"/>
    <dgm:cxn modelId="{F6E6DCA3-C590-4E66-B31C-1A024FF4FE89}" type="presParOf" srcId="{7163B867-D1DD-4789-A7CF-A2903108FE7D}" destId="{3AD07AC6-A8EF-492C-B3D7-B625CAE8AB74}" srcOrd="9" destOrd="0" presId="urn:microsoft.com/office/officeart/2005/8/layout/hierarchy3"/>
    <dgm:cxn modelId="{D5FF718B-16E1-4CC0-A54A-AEE6F2E54D19}" type="presParOf" srcId="{2B415AEC-C962-4899-9B33-70E6E5379418}" destId="{F77445AA-13ED-40FE-A232-58B075718AE0}" srcOrd="3" destOrd="0" presId="urn:microsoft.com/office/officeart/2005/8/layout/hierarchy3"/>
    <dgm:cxn modelId="{9D0FF214-0C62-4A41-9BDE-D601494067F4}" type="presParOf" srcId="{F77445AA-13ED-40FE-A232-58B075718AE0}" destId="{9FDEC2CD-5BDA-460B-8023-88912C524F2F}" srcOrd="0" destOrd="0" presId="urn:microsoft.com/office/officeart/2005/8/layout/hierarchy3"/>
    <dgm:cxn modelId="{D5D35300-5E5A-456C-8BAA-77DBE6C6FC58}" type="presParOf" srcId="{9FDEC2CD-5BDA-460B-8023-88912C524F2F}" destId="{3875E4CD-235C-430F-B83C-7811B71F0436}" srcOrd="0" destOrd="0" presId="urn:microsoft.com/office/officeart/2005/8/layout/hierarchy3"/>
    <dgm:cxn modelId="{AE745CAA-2346-401A-A521-703DD5273B75}" type="presParOf" srcId="{9FDEC2CD-5BDA-460B-8023-88912C524F2F}" destId="{28E16B5B-D8E6-4E38-B229-72A406A776FD}" srcOrd="1" destOrd="0" presId="urn:microsoft.com/office/officeart/2005/8/layout/hierarchy3"/>
    <dgm:cxn modelId="{11C80AE0-414A-4F3B-B9E9-515DA38880FA}" type="presParOf" srcId="{F77445AA-13ED-40FE-A232-58B075718AE0}" destId="{E753FEE3-0D01-4A3F-81EE-DE72F254AB2F}" srcOrd="1" destOrd="0" presId="urn:microsoft.com/office/officeart/2005/8/layout/hierarchy3"/>
    <dgm:cxn modelId="{C98FF5C2-218C-4B6D-998A-2F61FA584394}" type="presParOf" srcId="{E753FEE3-0D01-4A3F-81EE-DE72F254AB2F}" destId="{FDDDFD96-B6AE-4B83-80A6-CD125737CC5C}" srcOrd="0" destOrd="0" presId="urn:microsoft.com/office/officeart/2005/8/layout/hierarchy3"/>
    <dgm:cxn modelId="{D87BB3A9-07D9-4755-B04B-BA774BCEF528}" type="presParOf" srcId="{E753FEE3-0D01-4A3F-81EE-DE72F254AB2F}" destId="{2CAB6E92-8B82-4A08-830D-E035F06BA4B1}" srcOrd="1" destOrd="0" presId="urn:microsoft.com/office/officeart/2005/8/layout/hierarchy3"/>
    <dgm:cxn modelId="{1A3B6DF9-4312-4D1D-B2C9-1BF530B4B941}" type="presParOf" srcId="{E753FEE3-0D01-4A3F-81EE-DE72F254AB2F}" destId="{BF4A30FC-2E70-4345-BBD3-497653013F24}" srcOrd="2" destOrd="0" presId="urn:microsoft.com/office/officeart/2005/8/layout/hierarchy3"/>
    <dgm:cxn modelId="{AF304807-E05A-44E9-9146-89942BB583C6}" type="presParOf" srcId="{E753FEE3-0D01-4A3F-81EE-DE72F254AB2F}" destId="{42FEB73E-7DA0-4760-9BD5-9FD8BB425696}" srcOrd="3" destOrd="0" presId="urn:microsoft.com/office/officeart/2005/8/layout/hierarchy3"/>
    <dgm:cxn modelId="{B3540FA0-680A-456C-B801-E07BCEF593B1}" type="presParOf" srcId="{E753FEE3-0D01-4A3F-81EE-DE72F254AB2F}" destId="{3A219DDE-9872-4B20-B039-CD9DC149C779}" srcOrd="4" destOrd="0" presId="urn:microsoft.com/office/officeart/2005/8/layout/hierarchy3"/>
    <dgm:cxn modelId="{34D949BD-7FFD-4E8C-905E-078899B175E3}" type="presParOf" srcId="{E753FEE3-0D01-4A3F-81EE-DE72F254AB2F}" destId="{E1F36561-FD5D-4A41-BE6B-644E21346A63}" srcOrd="5" destOrd="0" presId="urn:microsoft.com/office/officeart/2005/8/layout/hierarchy3"/>
    <dgm:cxn modelId="{B19C95C8-ED47-439D-BDD6-0C53806E5FA6}" type="presParOf" srcId="{E753FEE3-0D01-4A3F-81EE-DE72F254AB2F}" destId="{D21C73B1-F356-4C2E-B76D-F2572A38E6FF}" srcOrd="6" destOrd="0" presId="urn:microsoft.com/office/officeart/2005/8/layout/hierarchy3"/>
    <dgm:cxn modelId="{F8A60319-7CED-4C3F-BD5B-B4F58EEC5F05}" type="presParOf" srcId="{E753FEE3-0D01-4A3F-81EE-DE72F254AB2F}" destId="{752F0DA1-CEE9-482D-9CD1-3D55BE0A94F5}" srcOrd="7" destOrd="0" presId="urn:microsoft.com/office/officeart/2005/8/layout/hierarchy3"/>
    <dgm:cxn modelId="{F4E247CD-24C5-4C30-90D3-9DD55F6ABA8F}" type="presParOf" srcId="{E753FEE3-0D01-4A3F-81EE-DE72F254AB2F}" destId="{A542B9BE-4149-4B50-B695-D58FB1F1EB68}" srcOrd="8" destOrd="0" presId="urn:microsoft.com/office/officeart/2005/8/layout/hierarchy3"/>
    <dgm:cxn modelId="{0A03900A-011B-4909-8454-EA6D1A5B26B5}" type="presParOf" srcId="{E753FEE3-0D01-4A3F-81EE-DE72F254AB2F}" destId="{09F2B33B-804C-4500-847C-6CA8D06A6DB8}" srcOrd="9" destOrd="0" presId="urn:microsoft.com/office/officeart/2005/8/layout/hierarchy3"/>
    <dgm:cxn modelId="{3A26FE19-17C0-45BF-BA7F-D32DAD009DF6}" type="presParOf" srcId="{2B415AEC-C962-4899-9B33-70E6E5379418}" destId="{D90B5845-FCC6-408B-88E7-0E9989F924F8}" srcOrd="4" destOrd="0" presId="urn:microsoft.com/office/officeart/2005/8/layout/hierarchy3"/>
    <dgm:cxn modelId="{C7E0A28C-EEE7-423C-96BB-186306339992}" type="presParOf" srcId="{D90B5845-FCC6-408B-88E7-0E9989F924F8}" destId="{7A7165DF-5CEE-4AE3-BF42-ACA03AE4F49B}" srcOrd="0" destOrd="0" presId="urn:microsoft.com/office/officeart/2005/8/layout/hierarchy3"/>
    <dgm:cxn modelId="{DF7649A8-C735-4029-92EC-40C4CB84E04B}" type="presParOf" srcId="{7A7165DF-5CEE-4AE3-BF42-ACA03AE4F49B}" destId="{02BD0D2C-EAB7-4710-8FC1-04B8A9160D51}" srcOrd="0" destOrd="0" presId="urn:microsoft.com/office/officeart/2005/8/layout/hierarchy3"/>
    <dgm:cxn modelId="{E54CF902-549D-4353-921D-1DC68CEC4235}" type="presParOf" srcId="{7A7165DF-5CEE-4AE3-BF42-ACA03AE4F49B}" destId="{369182B1-83D8-4D6B-8B56-98DFEB0C0A4C}" srcOrd="1" destOrd="0" presId="urn:microsoft.com/office/officeart/2005/8/layout/hierarchy3"/>
    <dgm:cxn modelId="{1498BAD4-BA5A-468B-B34F-D901D79E1B7E}" type="presParOf" srcId="{D90B5845-FCC6-408B-88E7-0E9989F924F8}" destId="{74371BAF-76E6-4BAB-8934-651BB755630A}" srcOrd="1" destOrd="0" presId="urn:microsoft.com/office/officeart/2005/8/layout/hierarchy3"/>
    <dgm:cxn modelId="{441F3A2E-F8FF-4F48-A026-30413902C495}" type="presParOf" srcId="{74371BAF-76E6-4BAB-8934-651BB755630A}" destId="{7AE9C0AA-5B1E-4E39-9013-A8BB46A791F9}" srcOrd="0" destOrd="0" presId="urn:microsoft.com/office/officeart/2005/8/layout/hierarchy3"/>
    <dgm:cxn modelId="{09800C06-7730-4115-84B6-6A074AFE52AD}" type="presParOf" srcId="{74371BAF-76E6-4BAB-8934-651BB755630A}" destId="{2E96A426-E02B-44BE-9020-502AC542F791}" srcOrd="1" destOrd="0" presId="urn:microsoft.com/office/officeart/2005/8/layout/hierarchy3"/>
    <dgm:cxn modelId="{1187553D-5CF2-4CCF-AFCD-3D3B14B8DDC4}" type="presParOf" srcId="{74371BAF-76E6-4BAB-8934-651BB755630A}" destId="{4CFAB164-D6DB-4805-9123-AF5568D93E2E}" srcOrd="2" destOrd="0" presId="urn:microsoft.com/office/officeart/2005/8/layout/hierarchy3"/>
    <dgm:cxn modelId="{65894E0E-F121-4502-A249-34D367604D3E}" type="presParOf" srcId="{74371BAF-76E6-4BAB-8934-651BB755630A}" destId="{54F15B9C-52EC-4CCE-8BBF-3DCD02E28D41}" srcOrd="3" destOrd="0" presId="urn:microsoft.com/office/officeart/2005/8/layout/hierarchy3"/>
    <dgm:cxn modelId="{0C0B85C9-EEE5-4145-94C7-840135E4AE15}" type="presParOf" srcId="{74371BAF-76E6-4BAB-8934-651BB755630A}" destId="{02DC617C-F298-4DC3-B413-D82020392ECD}" srcOrd="4" destOrd="0" presId="urn:microsoft.com/office/officeart/2005/8/layout/hierarchy3"/>
    <dgm:cxn modelId="{AAB87047-AE09-43C9-8DBB-D6A56C5E9D1C}" type="presParOf" srcId="{74371BAF-76E6-4BAB-8934-651BB755630A}" destId="{8372064A-C06E-417A-BC01-AF48E6341AD8}" srcOrd="5" destOrd="0" presId="urn:microsoft.com/office/officeart/2005/8/layout/hierarchy3"/>
    <dgm:cxn modelId="{8536452B-0C40-4BC6-AA13-653DDB39FC10}" type="presParOf" srcId="{74371BAF-76E6-4BAB-8934-651BB755630A}" destId="{4ED85EE4-2F50-4F03-8119-F255509B914C}" srcOrd="6" destOrd="0" presId="urn:microsoft.com/office/officeart/2005/8/layout/hierarchy3"/>
    <dgm:cxn modelId="{935B6B3F-57DC-46C3-A4A4-600A15FB79D2}" type="presParOf" srcId="{74371BAF-76E6-4BAB-8934-651BB755630A}" destId="{0D2068C4-E118-482C-8DAA-5C3635D7E8DA}" srcOrd="7" destOrd="0" presId="urn:microsoft.com/office/officeart/2005/8/layout/hierarchy3"/>
    <dgm:cxn modelId="{54F48FB6-0337-489D-B5A0-EB4CA3983F77}" type="presParOf" srcId="{74371BAF-76E6-4BAB-8934-651BB755630A}" destId="{64CBF87F-414B-4347-8137-56E4C7BEC54D}" srcOrd="8" destOrd="0" presId="urn:microsoft.com/office/officeart/2005/8/layout/hierarchy3"/>
    <dgm:cxn modelId="{5F9BF2DC-2CF2-4662-9AC3-E8BF8D86D0DD}" type="presParOf" srcId="{74371BAF-76E6-4BAB-8934-651BB755630A}" destId="{DAC47255-58D4-41BF-B0CB-9F7AE8FAF9AA}" srcOrd="9" destOrd="0" presId="urn:microsoft.com/office/officeart/2005/8/layout/hierarchy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A2FC530-311E-43DA-9E88-FF9295F65640}">
      <dsp:nvSpPr>
        <dsp:cNvPr id="0" name=""/>
        <dsp:cNvSpPr/>
      </dsp:nvSpPr>
      <dsp:spPr>
        <a:xfrm>
          <a:off x="3294" y="112049"/>
          <a:ext cx="1981088" cy="432000"/>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n-US" sz="1500" kern="1200" dirty="0" smtClean="0"/>
            <a:t>Entry Level</a:t>
          </a:r>
          <a:endParaRPr lang="en-US" sz="1500" kern="1200" dirty="0"/>
        </a:p>
      </dsp:txBody>
      <dsp:txXfrm>
        <a:off x="3294" y="112049"/>
        <a:ext cx="1981088" cy="432000"/>
      </dsp:txXfrm>
    </dsp:sp>
    <dsp:sp modelId="{58D107FB-357C-47EB-A75E-33829CCDEF3C}">
      <dsp:nvSpPr>
        <dsp:cNvPr id="0" name=""/>
        <dsp:cNvSpPr/>
      </dsp:nvSpPr>
      <dsp:spPr>
        <a:xfrm>
          <a:off x="3294" y="544049"/>
          <a:ext cx="1981088" cy="3458700"/>
        </a:xfrm>
        <a:prstGeom prst="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smtClean="0"/>
            <a:t>Interpersonal skills</a:t>
          </a:r>
          <a:endParaRPr lang="en-US" sz="15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r>
            <a:rPr lang="en-US" sz="1500" kern="1200" dirty="0" smtClean="0"/>
            <a:t>Generative thinking</a:t>
          </a:r>
          <a:endParaRPr lang="en-US" sz="15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r>
            <a:rPr lang="en-US" sz="1500" kern="1200" dirty="0" smtClean="0"/>
            <a:t>Managing decision making processes</a:t>
          </a:r>
          <a:endParaRPr lang="en-US" sz="15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r>
            <a:rPr lang="en-US" sz="1500" kern="1200" dirty="0" smtClean="0"/>
            <a:t>Foundation skills</a:t>
          </a:r>
          <a:endParaRPr lang="en-US" sz="15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r>
            <a:rPr lang="en-US" sz="1500" kern="1200" dirty="0" smtClean="0"/>
            <a:t>Managing the task environment</a:t>
          </a:r>
          <a:endParaRPr lang="en-US" sz="1500" kern="1200" dirty="0"/>
        </a:p>
      </dsp:txBody>
      <dsp:txXfrm>
        <a:off x="3294" y="544049"/>
        <a:ext cx="1981088" cy="3458700"/>
      </dsp:txXfrm>
    </dsp:sp>
    <dsp:sp modelId="{55B5B2D9-68BA-4591-82D5-F1B6E38CB2C3}">
      <dsp:nvSpPr>
        <dsp:cNvPr id="0" name=""/>
        <dsp:cNvSpPr/>
      </dsp:nvSpPr>
      <dsp:spPr>
        <a:xfrm>
          <a:off x="2261735" y="112049"/>
          <a:ext cx="1981088" cy="432000"/>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n-US" sz="1500" kern="1200" dirty="0" smtClean="0"/>
            <a:t>Mid-Level</a:t>
          </a:r>
          <a:endParaRPr lang="en-US" sz="1500" kern="1200" dirty="0"/>
        </a:p>
      </dsp:txBody>
      <dsp:txXfrm>
        <a:off x="2261735" y="112049"/>
        <a:ext cx="1981088" cy="432000"/>
      </dsp:txXfrm>
    </dsp:sp>
    <dsp:sp modelId="{97598551-7C2A-4924-ABDC-E2CEB371510D}">
      <dsp:nvSpPr>
        <dsp:cNvPr id="0" name=""/>
        <dsp:cNvSpPr/>
      </dsp:nvSpPr>
      <dsp:spPr>
        <a:xfrm>
          <a:off x="2261735" y="544049"/>
          <a:ext cx="1981088" cy="3458700"/>
        </a:xfrm>
        <a:prstGeom prst="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smtClean="0"/>
            <a:t>Interpersonal skills</a:t>
          </a:r>
          <a:endParaRPr lang="en-US" sz="15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r>
            <a:rPr lang="en-US" sz="1500" kern="1200" dirty="0" smtClean="0"/>
            <a:t>Managing the decision making process</a:t>
          </a:r>
          <a:endParaRPr lang="en-US" sz="15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r>
            <a:rPr lang="en-US" sz="1500" kern="1200" dirty="0" smtClean="0"/>
            <a:t>Generative thinking</a:t>
          </a:r>
          <a:endParaRPr lang="en-US" sz="15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r>
            <a:rPr lang="en-US" sz="1500" kern="1200" dirty="0" smtClean="0"/>
            <a:t>Managing strategies and innovation</a:t>
          </a:r>
          <a:endParaRPr lang="en-US" sz="15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r>
            <a:rPr lang="en-US" sz="1500" kern="1200" dirty="0" smtClean="0"/>
            <a:t>Knowledge of general business functions</a:t>
          </a:r>
          <a:endParaRPr lang="en-US" sz="1500" kern="1200" dirty="0"/>
        </a:p>
      </dsp:txBody>
      <dsp:txXfrm>
        <a:off x="2261735" y="544049"/>
        <a:ext cx="1981088" cy="3458700"/>
      </dsp:txXfrm>
    </dsp:sp>
    <dsp:sp modelId="{0F5EA651-6DBE-4525-A904-40C7FDA8EB25}">
      <dsp:nvSpPr>
        <dsp:cNvPr id="0" name=""/>
        <dsp:cNvSpPr/>
      </dsp:nvSpPr>
      <dsp:spPr>
        <a:xfrm>
          <a:off x="4520176" y="112049"/>
          <a:ext cx="1981088" cy="432000"/>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n-US" sz="1500" kern="1200" dirty="0" smtClean="0"/>
            <a:t>Senior Level</a:t>
          </a:r>
          <a:endParaRPr lang="en-US" sz="1500" kern="1200" dirty="0"/>
        </a:p>
      </dsp:txBody>
      <dsp:txXfrm>
        <a:off x="4520176" y="112049"/>
        <a:ext cx="1981088" cy="432000"/>
      </dsp:txXfrm>
    </dsp:sp>
    <dsp:sp modelId="{F9B6CDEE-D9E2-427D-95CD-42E83CF020FD}">
      <dsp:nvSpPr>
        <dsp:cNvPr id="0" name=""/>
        <dsp:cNvSpPr/>
      </dsp:nvSpPr>
      <dsp:spPr>
        <a:xfrm>
          <a:off x="4520176" y="544049"/>
          <a:ext cx="1981088" cy="3458700"/>
        </a:xfrm>
        <a:prstGeom prst="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smtClean="0"/>
            <a:t>Managing decision making processes</a:t>
          </a:r>
          <a:endParaRPr lang="en-US" sz="15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r>
            <a:rPr lang="en-US" sz="1500" kern="1200" dirty="0" smtClean="0"/>
            <a:t>Interpersonal skills</a:t>
          </a:r>
          <a:endParaRPr lang="en-US" sz="15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r>
            <a:rPr lang="en-US" sz="1500" kern="1200" dirty="0" smtClean="0"/>
            <a:t>Generative thinking</a:t>
          </a:r>
          <a:endParaRPr lang="en-US" sz="15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r>
            <a:rPr lang="en-US" sz="1500" kern="1200" dirty="0" smtClean="0"/>
            <a:t>Managing strategies and innovation</a:t>
          </a:r>
          <a:endParaRPr lang="en-US" sz="15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r>
            <a:rPr lang="en-US" sz="1500" kern="1200" dirty="0" smtClean="0"/>
            <a:t>Knowledge of general business functions</a:t>
          </a:r>
          <a:endParaRPr lang="en-US" sz="1500" kern="1200" dirty="0"/>
        </a:p>
        <a:p>
          <a:pPr marL="114300" lvl="1" indent="-114300" algn="l" defTabSz="666750">
            <a:lnSpc>
              <a:spcPct val="90000"/>
            </a:lnSpc>
            <a:spcBef>
              <a:spcPct val="0"/>
            </a:spcBef>
            <a:spcAft>
              <a:spcPct val="15000"/>
            </a:spcAft>
            <a:buChar char="••"/>
          </a:pPr>
          <a:endParaRPr lang="en-US" sz="1500" kern="1200" dirty="0"/>
        </a:p>
      </dsp:txBody>
      <dsp:txXfrm>
        <a:off x="4520176" y="544049"/>
        <a:ext cx="1981088" cy="3458700"/>
      </dsp:txXfrm>
    </dsp:sp>
    <dsp:sp modelId="{63C674E6-67D7-40AF-B260-54D5D4C847F6}">
      <dsp:nvSpPr>
        <dsp:cNvPr id="0" name=""/>
        <dsp:cNvSpPr/>
      </dsp:nvSpPr>
      <dsp:spPr>
        <a:xfrm>
          <a:off x="6778616" y="112049"/>
          <a:ext cx="1981088" cy="432000"/>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n-US" sz="1500" kern="1200" dirty="0" smtClean="0"/>
            <a:t>Executive Level</a:t>
          </a:r>
          <a:endParaRPr lang="en-US" sz="1500" kern="1200" dirty="0"/>
        </a:p>
      </dsp:txBody>
      <dsp:txXfrm>
        <a:off x="6778616" y="112049"/>
        <a:ext cx="1981088" cy="432000"/>
      </dsp:txXfrm>
    </dsp:sp>
    <dsp:sp modelId="{723D81DD-3DA3-48E5-8982-10C7753C1CFE}">
      <dsp:nvSpPr>
        <dsp:cNvPr id="0" name=""/>
        <dsp:cNvSpPr/>
      </dsp:nvSpPr>
      <dsp:spPr>
        <a:xfrm>
          <a:off x="6778616" y="544049"/>
          <a:ext cx="1981088" cy="3458700"/>
        </a:xfrm>
        <a:prstGeom prst="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smtClean="0"/>
            <a:t>Managing the decision making process</a:t>
          </a:r>
          <a:endParaRPr lang="en-US" sz="15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r>
            <a:rPr lang="en-US" sz="1500" kern="1200" dirty="0" smtClean="0"/>
            <a:t>Managing strategies and innovation</a:t>
          </a:r>
          <a:endParaRPr lang="en-US" sz="15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r>
            <a:rPr lang="en-US" sz="1500" kern="1200" dirty="0" smtClean="0"/>
            <a:t>Generative thinking</a:t>
          </a:r>
          <a:endParaRPr lang="en-US" sz="15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r>
            <a:rPr lang="en-US" sz="1500" kern="1200" dirty="0" smtClean="0"/>
            <a:t>Strategic system skills</a:t>
          </a:r>
          <a:endParaRPr lang="en-US" sz="15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r>
            <a:rPr lang="en-US" sz="1500" kern="1200" dirty="0" smtClean="0"/>
            <a:t>Managing human capital</a:t>
          </a:r>
          <a:endParaRPr lang="en-US" sz="1500" kern="1200" dirty="0"/>
        </a:p>
      </dsp:txBody>
      <dsp:txXfrm>
        <a:off x="6778616" y="544049"/>
        <a:ext cx="1981088" cy="345870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ED971FA-01D3-46C0-868A-1C1D3386A020}">
      <dsp:nvSpPr>
        <dsp:cNvPr id="0" name=""/>
        <dsp:cNvSpPr/>
      </dsp:nvSpPr>
      <dsp:spPr>
        <a:xfrm>
          <a:off x="883778" y="2234"/>
          <a:ext cx="1326020" cy="566942"/>
        </a:xfrm>
        <a:prstGeom prst="roundRect">
          <a:avLst>
            <a:gd name="adj" fmla="val 10000"/>
          </a:avLst>
        </a:prstGeom>
        <a:solidFill>
          <a:schemeClr val="accent5">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bg1"/>
              </a:solidFill>
            </a:rPr>
            <a:t>Administrative</a:t>
          </a:r>
          <a:endParaRPr lang="en-US" sz="1200" b="1" kern="1200" dirty="0">
            <a:solidFill>
              <a:schemeClr val="bg1"/>
            </a:solidFill>
          </a:endParaRPr>
        </a:p>
      </dsp:txBody>
      <dsp:txXfrm>
        <a:off x="883778" y="2234"/>
        <a:ext cx="1326020" cy="566942"/>
      </dsp:txXfrm>
    </dsp:sp>
    <dsp:sp modelId="{9F0D681F-0169-4DAE-8D96-CEBC1763D5FD}">
      <dsp:nvSpPr>
        <dsp:cNvPr id="0" name=""/>
        <dsp:cNvSpPr/>
      </dsp:nvSpPr>
      <dsp:spPr>
        <a:xfrm>
          <a:off x="1016380" y="569176"/>
          <a:ext cx="132602" cy="425206"/>
        </a:xfrm>
        <a:custGeom>
          <a:avLst/>
          <a:gdLst/>
          <a:ahLst/>
          <a:cxnLst/>
          <a:rect l="0" t="0" r="0" b="0"/>
          <a:pathLst>
            <a:path>
              <a:moveTo>
                <a:pt x="0" y="0"/>
              </a:moveTo>
              <a:lnTo>
                <a:pt x="0" y="425206"/>
              </a:lnTo>
              <a:lnTo>
                <a:pt x="132602" y="42520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9A9BD8-8D20-49DF-B151-29D52E7DC6B9}">
      <dsp:nvSpPr>
        <dsp:cNvPr id="0" name=""/>
        <dsp:cNvSpPr/>
      </dsp:nvSpPr>
      <dsp:spPr>
        <a:xfrm>
          <a:off x="1148983" y="710912"/>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Interpersonal skills</a:t>
          </a:r>
          <a:endParaRPr lang="en-US" sz="900" b="1" kern="1200" dirty="0"/>
        </a:p>
      </dsp:txBody>
      <dsp:txXfrm>
        <a:off x="1148983" y="710912"/>
        <a:ext cx="907107" cy="566942"/>
      </dsp:txXfrm>
    </dsp:sp>
    <dsp:sp modelId="{CB81D276-BF58-40C4-B74B-F199A182E98A}">
      <dsp:nvSpPr>
        <dsp:cNvPr id="0" name=""/>
        <dsp:cNvSpPr/>
      </dsp:nvSpPr>
      <dsp:spPr>
        <a:xfrm>
          <a:off x="1016380" y="569176"/>
          <a:ext cx="132602" cy="1133884"/>
        </a:xfrm>
        <a:custGeom>
          <a:avLst/>
          <a:gdLst/>
          <a:ahLst/>
          <a:cxnLst/>
          <a:rect l="0" t="0" r="0" b="0"/>
          <a:pathLst>
            <a:path>
              <a:moveTo>
                <a:pt x="0" y="0"/>
              </a:moveTo>
              <a:lnTo>
                <a:pt x="0" y="1133884"/>
              </a:lnTo>
              <a:lnTo>
                <a:pt x="132602" y="113388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C2AE7B9-06E6-41AB-AA5D-2A6005A91E50}">
      <dsp:nvSpPr>
        <dsp:cNvPr id="0" name=""/>
        <dsp:cNvSpPr/>
      </dsp:nvSpPr>
      <dsp:spPr>
        <a:xfrm>
          <a:off x="1148983" y="1419590"/>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135709"/>
              <a:satOff val="466"/>
              <a:lumOff val="-223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Managing the decision making process</a:t>
          </a:r>
          <a:endParaRPr lang="en-US" sz="900" b="1" kern="1200" dirty="0"/>
        </a:p>
      </dsp:txBody>
      <dsp:txXfrm>
        <a:off x="1148983" y="1419590"/>
        <a:ext cx="907107" cy="566942"/>
      </dsp:txXfrm>
    </dsp:sp>
    <dsp:sp modelId="{CBD4E047-7AC3-4555-8762-A5AFA1C8E27E}">
      <dsp:nvSpPr>
        <dsp:cNvPr id="0" name=""/>
        <dsp:cNvSpPr/>
      </dsp:nvSpPr>
      <dsp:spPr>
        <a:xfrm>
          <a:off x="1016380" y="569176"/>
          <a:ext cx="132602" cy="1842561"/>
        </a:xfrm>
        <a:custGeom>
          <a:avLst/>
          <a:gdLst/>
          <a:ahLst/>
          <a:cxnLst/>
          <a:rect l="0" t="0" r="0" b="0"/>
          <a:pathLst>
            <a:path>
              <a:moveTo>
                <a:pt x="0" y="0"/>
              </a:moveTo>
              <a:lnTo>
                <a:pt x="0" y="1842561"/>
              </a:lnTo>
              <a:lnTo>
                <a:pt x="132602" y="184256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E44D73C-DF3A-42F4-9FA4-C94E716B2DB8}">
      <dsp:nvSpPr>
        <dsp:cNvPr id="0" name=""/>
        <dsp:cNvSpPr/>
      </dsp:nvSpPr>
      <dsp:spPr>
        <a:xfrm>
          <a:off x="1148983" y="2128267"/>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271419"/>
              <a:satOff val="933"/>
              <a:lumOff val="-447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Knowledge of general business functions</a:t>
          </a:r>
          <a:endParaRPr lang="en-US" sz="900" b="1" kern="1200" dirty="0"/>
        </a:p>
      </dsp:txBody>
      <dsp:txXfrm>
        <a:off x="1148983" y="2128267"/>
        <a:ext cx="907107" cy="566942"/>
      </dsp:txXfrm>
    </dsp:sp>
    <dsp:sp modelId="{91E2232B-4115-4DAB-982E-7CDC7209F615}">
      <dsp:nvSpPr>
        <dsp:cNvPr id="0" name=""/>
        <dsp:cNvSpPr/>
      </dsp:nvSpPr>
      <dsp:spPr>
        <a:xfrm>
          <a:off x="1016380" y="569176"/>
          <a:ext cx="132602" cy="2551239"/>
        </a:xfrm>
        <a:custGeom>
          <a:avLst/>
          <a:gdLst/>
          <a:ahLst/>
          <a:cxnLst/>
          <a:rect l="0" t="0" r="0" b="0"/>
          <a:pathLst>
            <a:path>
              <a:moveTo>
                <a:pt x="0" y="0"/>
              </a:moveTo>
              <a:lnTo>
                <a:pt x="0" y="2551239"/>
              </a:lnTo>
              <a:lnTo>
                <a:pt x="132602" y="2551239"/>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1EAB27-5F30-4808-8EED-FB739C7273E4}">
      <dsp:nvSpPr>
        <dsp:cNvPr id="0" name=""/>
        <dsp:cNvSpPr/>
      </dsp:nvSpPr>
      <dsp:spPr>
        <a:xfrm>
          <a:off x="1148983" y="2836945"/>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407128"/>
              <a:satOff val="1399"/>
              <a:lumOff val="-671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Managing administrative activities</a:t>
          </a:r>
          <a:endParaRPr lang="en-US" sz="900" b="1" kern="1200" dirty="0"/>
        </a:p>
      </dsp:txBody>
      <dsp:txXfrm>
        <a:off x="1148983" y="2836945"/>
        <a:ext cx="907107" cy="566942"/>
      </dsp:txXfrm>
    </dsp:sp>
    <dsp:sp modelId="{D2AF1621-BBFF-493C-818F-DDA77FB11DCC}">
      <dsp:nvSpPr>
        <dsp:cNvPr id="0" name=""/>
        <dsp:cNvSpPr/>
      </dsp:nvSpPr>
      <dsp:spPr>
        <a:xfrm>
          <a:off x="1016380" y="569176"/>
          <a:ext cx="132602" cy="3259917"/>
        </a:xfrm>
        <a:custGeom>
          <a:avLst/>
          <a:gdLst/>
          <a:ahLst/>
          <a:cxnLst/>
          <a:rect l="0" t="0" r="0" b="0"/>
          <a:pathLst>
            <a:path>
              <a:moveTo>
                <a:pt x="0" y="0"/>
              </a:moveTo>
              <a:lnTo>
                <a:pt x="0" y="3259917"/>
              </a:lnTo>
              <a:lnTo>
                <a:pt x="132602" y="3259917"/>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E59C2D-9E27-4C8F-BB37-DA8DE3C7E606}">
      <dsp:nvSpPr>
        <dsp:cNvPr id="0" name=""/>
        <dsp:cNvSpPr/>
      </dsp:nvSpPr>
      <dsp:spPr>
        <a:xfrm>
          <a:off x="1148983" y="3545623"/>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542837"/>
              <a:satOff val="1866"/>
              <a:lumOff val="-895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Generative thinking</a:t>
          </a:r>
          <a:endParaRPr lang="en-US" sz="900" b="1" kern="1200" dirty="0"/>
        </a:p>
      </dsp:txBody>
      <dsp:txXfrm>
        <a:off x="1148983" y="3545623"/>
        <a:ext cx="907107" cy="566942"/>
      </dsp:txXfrm>
    </dsp:sp>
    <dsp:sp modelId="{AD204FFB-0C8E-4191-900F-B304BD643DFB}">
      <dsp:nvSpPr>
        <dsp:cNvPr id="0" name=""/>
        <dsp:cNvSpPr/>
      </dsp:nvSpPr>
      <dsp:spPr>
        <a:xfrm>
          <a:off x="2493270" y="2234"/>
          <a:ext cx="1133884" cy="566942"/>
        </a:xfrm>
        <a:prstGeom prst="roundRect">
          <a:avLst>
            <a:gd name="adj" fmla="val 10000"/>
          </a:avLst>
        </a:prstGeom>
        <a:solidFill>
          <a:schemeClr val="accent5">
            <a:hueOff val="814256"/>
            <a:satOff val="2799"/>
            <a:lumOff val="-1343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bg1"/>
              </a:solidFill>
            </a:rPr>
            <a:t>Operational</a:t>
          </a:r>
          <a:endParaRPr lang="en-US" sz="1200" b="1" kern="1200" dirty="0">
            <a:solidFill>
              <a:schemeClr val="bg1"/>
            </a:solidFill>
          </a:endParaRPr>
        </a:p>
      </dsp:txBody>
      <dsp:txXfrm>
        <a:off x="2493270" y="2234"/>
        <a:ext cx="1133884" cy="566942"/>
      </dsp:txXfrm>
    </dsp:sp>
    <dsp:sp modelId="{7F22D1F2-A51D-419A-9E6A-747FDCE0D6AC}">
      <dsp:nvSpPr>
        <dsp:cNvPr id="0" name=""/>
        <dsp:cNvSpPr/>
      </dsp:nvSpPr>
      <dsp:spPr>
        <a:xfrm>
          <a:off x="2606659" y="569176"/>
          <a:ext cx="113388" cy="425206"/>
        </a:xfrm>
        <a:custGeom>
          <a:avLst/>
          <a:gdLst/>
          <a:ahLst/>
          <a:cxnLst/>
          <a:rect l="0" t="0" r="0" b="0"/>
          <a:pathLst>
            <a:path>
              <a:moveTo>
                <a:pt x="0" y="0"/>
              </a:moveTo>
              <a:lnTo>
                <a:pt x="0" y="425206"/>
              </a:lnTo>
              <a:lnTo>
                <a:pt x="113388" y="42520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D3C660-F082-494C-92B7-2CD03EE6C285}">
      <dsp:nvSpPr>
        <dsp:cNvPr id="0" name=""/>
        <dsp:cNvSpPr/>
      </dsp:nvSpPr>
      <dsp:spPr>
        <a:xfrm>
          <a:off x="2720047" y="710912"/>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678547"/>
              <a:satOff val="2332"/>
              <a:lumOff val="-1119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Managing decision making processes</a:t>
          </a:r>
          <a:endParaRPr lang="en-US" sz="900" b="1" kern="1200" dirty="0"/>
        </a:p>
      </dsp:txBody>
      <dsp:txXfrm>
        <a:off x="2720047" y="710912"/>
        <a:ext cx="907107" cy="566942"/>
      </dsp:txXfrm>
    </dsp:sp>
    <dsp:sp modelId="{3F01CE01-CEDE-49D2-869D-A88AF759455F}">
      <dsp:nvSpPr>
        <dsp:cNvPr id="0" name=""/>
        <dsp:cNvSpPr/>
      </dsp:nvSpPr>
      <dsp:spPr>
        <a:xfrm>
          <a:off x="2606659" y="569176"/>
          <a:ext cx="113388" cy="1133884"/>
        </a:xfrm>
        <a:custGeom>
          <a:avLst/>
          <a:gdLst/>
          <a:ahLst/>
          <a:cxnLst/>
          <a:rect l="0" t="0" r="0" b="0"/>
          <a:pathLst>
            <a:path>
              <a:moveTo>
                <a:pt x="0" y="0"/>
              </a:moveTo>
              <a:lnTo>
                <a:pt x="0" y="1133884"/>
              </a:lnTo>
              <a:lnTo>
                <a:pt x="113388" y="113388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924AB7-B9DD-4DDB-BAC6-A18F44ED5EDD}">
      <dsp:nvSpPr>
        <dsp:cNvPr id="0" name=""/>
        <dsp:cNvSpPr/>
      </dsp:nvSpPr>
      <dsp:spPr>
        <a:xfrm>
          <a:off x="2720047" y="1419590"/>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814256"/>
              <a:satOff val="2799"/>
              <a:lumOff val="-1343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Managing strategies and innovation</a:t>
          </a:r>
          <a:endParaRPr lang="en-US" sz="900" b="1" kern="1200" dirty="0"/>
        </a:p>
      </dsp:txBody>
      <dsp:txXfrm>
        <a:off x="2720047" y="1419590"/>
        <a:ext cx="907107" cy="566942"/>
      </dsp:txXfrm>
    </dsp:sp>
    <dsp:sp modelId="{9E31B467-BA87-446E-9100-69EFC481866F}">
      <dsp:nvSpPr>
        <dsp:cNvPr id="0" name=""/>
        <dsp:cNvSpPr/>
      </dsp:nvSpPr>
      <dsp:spPr>
        <a:xfrm>
          <a:off x="2606659" y="569176"/>
          <a:ext cx="113388" cy="1842561"/>
        </a:xfrm>
        <a:custGeom>
          <a:avLst/>
          <a:gdLst/>
          <a:ahLst/>
          <a:cxnLst/>
          <a:rect l="0" t="0" r="0" b="0"/>
          <a:pathLst>
            <a:path>
              <a:moveTo>
                <a:pt x="0" y="0"/>
              </a:moveTo>
              <a:lnTo>
                <a:pt x="0" y="1842561"/>
              </a:lnTo>
              <a:lnTo>
                <a:pt x="113388" y="184256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7F6D1AA-73D6-4AF9-882A-4A3F325EB915}">
      <dsp:nvSpPr>
        <dsp:cNvPr id="0" name=""/>
        <dsp:cNvSpPr/>
      </dsp:nvSpPr>
      <dsp:spPr>
        <a:xfrm>
          <a:off x="2720047" y="2128267"/>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949965"/>
              <a:satOff val="3265"/>
              <a:lumOff val="-1567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Interpersonal skills</a:t>
          </a:r>
          <a:endParaRPr lang="en-US" sz="900" b="1" kern="1200" dirty="0"/>
        </a:p>
      </dsp:txBody>
      <dsp:txXfrm>
        <a:off x="2720047" y="2128267"/>
        <a:ext cx="907107" cy="566942"/>
      </dsp:txXfrm>
    </dsp:sp>
    <dsp:sp modelId="{6860FA94-F2E2-4F95-AB05-1621B6F82C9D}">
      <dsp:nvSpPr>
        <dsp:cNvPr id="0" name=""/>
        <dsp:cNvSpPr/>
      </dsp:nvSpPr>
      <dsp:spPr>
        <a:xfrm>
          <a:off x="2606659" y="569176"/>
          <a:ext cx="113388" cy="2551239"/>
        </a:xfrm>
        <a:custGeom>
          <a:avLst/>
          <a:gdLst/>
          <a:ahLst/>
          <a:cxnLst/>
          <a:rect l="0" t="0" r="0" b="0"/>
          <a:pathLst>
            <a:path>
              <a:moveTo>
                <a:pt x="0" y="0"/>
              </a:moveTo>
              <a:lnTo>
                <a:pt x="0" y="2551239"/>
              </a:lnTo>
              <a:lnTo>
                <a:pt x="113388" y="2551239"/>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CA5533-AF23-4F31-AE5D-7B93A4D49FFA}">
      <dsp:nvSpPr>
        <dsp:cNvPr id="0" name=""/>
        <dsp:cNvSpPr/>
      </dsp:nvSpPr>
      <dsp:spPr>
        <a:xfrm>
          <a:off x="2720047" y="2836945"/>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1085675"/>
              <a:satOff val="3732"/>
              <a:lumOff val="-1790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Generative thinking</a:t>
          </a:r>
          <a:endParaRPr lang="en-US" sz="900" b="1" kern="1200" dirty="0"/>
        </a:p>
      </dsp:txBody>
      <dsp:txXfrm>
        <a:off x="2720047" y="2836945"/>
        <a:ext cx="907107" cy="566942"/>
      </dsp:txXfrm>
    </dsp:sp>
    <dsp:sp modelId="{61C21DF6-A4A2-4A14-B00E-6DBF57F3DB38}">
      <dsp:nvSpPr>
        <dsp:cNvPr id="0" name=""/>
        <dsp:cNvSpPr/>
      </dsp:nvSpPr>
      <dsp:spPr>
        <a:xfrm>
          <a:off x="2606659" y="569176"/>
          <a:ext cx="113388" cy="3259917"/>
        </a:xfrm>
        <a:custGeom>
          <a:avLst/>
          <a:gdLst/>
          <a:ahLst/>
          <a:cxnLst/>
          <a:rect l="0" t="0" r="0" b="0"/>
          <a:pathLst>
            <a:path>
              <a:moveTo>
                <a:pt x="0" y="0"/>
              </a:moveTo>
              <a:lnTo>
                <a:pt x="0" y="3259917"/>
              </a:lnTo>
              <a:lnTo>
                <a:pt x="113388" y="3259917"/>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115CA12-C523-4598-BA3A-ABCDE94541B3}">
      <dsp:nvSpPr>
        <dsp:cNvPr id="0" name=""/>
        <dsp:cNvSpPr/>
      </dsp:nvSpPr>
      <dsp:spPr>
        <a:xfrm>
          <a:off x="2720047" y="3545623"/>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1221384"/>
              <a:satOff val="4198"/>
              <a:lumOff val="-2014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Knowledge of general business functions</a:t>
          </a:r>
          <a:endParaRPr lang="en-US" sz="900" b="1" kern="1200" dirty="0"/>
        </a:p>
      </dsp:txBody>
      <dsp:txXfrm>
        <a:off x="2720047" y="3545623"/>
        <a:ext cx="907107" cy="566942"/>
      </dsp:txXfrm>
    </dsp:sp>
    <dsp:sp modelId="{6F205CB1-81ED-4DAE-BC42-C154868FC271}">
      <dsp:nvSpPr>
        <dsp:cNvPr id="0" name=""/>
        <dsp:cNvSpPr/>
      </dsp:nvSpPr>
      <dsp:spPr>
        <a:xfrm>
          <a:off x="3910626" y="2234"/>
          <a:ext cx="1133884" cy="566942"/>
        </a:xfrm>
        <a:prstGeom prst="roundRect">
          <a:avLst>
            <a:gd name="adj" fmla="val 10000"/>
          </a:avLst>
        </a:prstGeom>
        <a:solidFill>
          <a:schemeClr val="accent5">
            <a:hueOff val="1628512"/>
            <a:satOff val="5598"/>
            <a:lumOff val="-2686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bg1"/>
              </a:solidFill>
            </a:rPr>
            <a:t>Technical</a:t>
          </a:r>
          <a:endParaRPr lang="en-US" sz="1200" b="1" kern="1200" dirty="0">
            <a:solidFill>
              <a:schemeClr val="bg1"/>
            </a:solidFill>
          </a:endParaRPr>
        </a:p>
      </dsp:txBody>
      <dsp:txXfrm>
        <a:off x="3910626" y="2234"/>
        <a:ext cx="1133884" cy="566942"/>
      </dsp:txXfrm>
    </dsp:sp>
    <dsp:sp modelId="{DF7FA5BC-F2A5-4FCA-9A86-884FDB8A05DE}">
      <dsp:nvSpPr>
        <dsp:cNvPr id="0" name=""/>
        <dsp:cNvSpPr/>
      </dsp:nvSpPr>
      <dsp:spPr>
        <a:xfrm>
          <a:off x="4024014" y="569176"/>
          <a:ext cx="113388" cy="425206"/>
        </a:xfrm>
        <a:custGeom>
          <a:avLst/>
          <a:gdLst/>
          <a:ahLst/>
          <a:cxnLst/>
          <a:rect l="0" t="0" r="0" b="0"/>
          <a:pathLst>
            <a:path>
              <a:moveTo>
                <a:pt x="0" y="0"/>
              </a:moveTo>
              <a:lnTo>
                <a:pt x="0" y="425206"/>
              </a:lnTo>
              <a:lnTo>
                <a:pt x="113388" y="42520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6D7681-98D2-4399-8F5D-53950A6EB128}">
      <dsp:nvSpPr>
        <dsp:cNvPr id="0" name=""/>
        <dsp:cNvSpPr/>
      </dsp:nvSpPr>
      <dsp:spPr>
        <a:xfrm>
          <a:off x="4137403" y="710912"/>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1357093"/>
              <a:satOff val="4665"/>
              <a:lumOff val="-2238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Generative thinking</a:t>
          </a:r>
          <a:endParaRPr lang="en-US" sz="900" b="1" kern="1200" dirty="0"/>
        </a:p>
      </dsp:txBody>
      <dsp:txXfrm>
        <a:off x="4137403" y="710912"/>
        <a:ext cx="907107" cy="566942"/>
      </dsp:txXfrm>
    </dsp:sp>
    <dsp:sp modelId="{940153C8-1D69-4907-B473-AF7860ADC211}">
      <dsp:nvSpPr>
        <dsp:cNvPr id="0" name=""/>
        <dsp:cNvSpPr/>
      </dsp:nvSpPr>
      <dsp:spPr>
        <a:xfrm>
          <a:off x="4024014" y="569176"/>
          <a:ext cx="113388" cy="1133884"/>
        </a:xfrm>
        <a:custGeom>
          <a:avLst/>
          <a:gdLst/>
          <a:ahLst/>
          <a:cxnLst/>
          <a:rect l="0" t="0" r="0" b="0"/>
          <a:pathLst>
            <a:path>
              <a:moveTo>
                <a:pt x="0" y="0"/>
              </a:moveTo>
              <a:lnTo>
                <a:pt x="0" y="1133884"/>
              </a:lnTo>
              <a:lnTo>
                <a:pt x="113388" y="113388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42028F4-C1A7-46CC-B5EE-191FD31B3868}">
      <dsp:nvSpPr>
        <dsp:cNvPr id="0" name=""/>
        <dsp:cNvSpPr/>
      </dsp:nvSpPr>
      <dsp:spPr>
        <a:xfrm>
          <a:off x="4137403" y="1419590"/>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1492803"/>
              <a:satOff val="5131"/>
              <a:lumOff val="-2462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Managing decision making processes</a:t>
          </a:r>
          <a:endParaRPr lang="en-US" sz="900" b="1" kern="1200" dirty="0"/>
        </a:p>
      </dsp:txBody>
      <dsp:txXfrm>
        <a:off x="4137403" y="1419590"/>
        <a:ext cx="907107" cy="566942"/>
      </dsp:txXfrm>
    </dsp:sp>
    <dsp:sp modelId="{66A197B5-EB08-4161-BDD5-745DFB82AA99}">
      <dsp:nvSpPr>
        <dsp:cNvPr id="0" name=""/>
        <dsp:cNvSpPr/>
      </dsp:nvSpPr>
      <dsp:spPr>
        <a:xfrm>
          <a:off x="4024014" y="569176"/>
          <a:ext cx="113388" cy="1842561"/>
        </a:xfrm>
        <a:custGeom>
          <a:avLst/>
          <a:gdLst/>
          <a:ahLst/>
          <a:cxnLst/>
          <a:rect l="0" t="0" r="0" b="0"/>
          <a:pathLst>
            <a:path>
              <a:moveTo>
                <a:pt x="0" y="0"/>
              </a:moveTo>
              <a:lnTo>
                <a:pt x="0" y="1842561"/>
              </a:lnTo>
              <a:lnTo>
                <a:pt x="113388" y="184256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250E6E1-A352-4ADB-A09B-98DFE132451E}">
      <dsp:nvSpPr>
        <dsp:cNvPr id="0" name=""/>
        <dsp:cNvSpPr/>
      </dsp:nvSpPr>
      <dsp:spPr>
        <a:xfrm>
          <a:off x="4137403" y="2128267"/>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1628512"/>
              <a:satOff val="5598"/>
              <a:lumOff val="-2686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Interpersonal skills</a:t>
          </a:r>
          <a:endParaRPr lang="en-US" sz="900" b="1" kern="1200" dirty="0"/>
        </a:p>
      </dsp:txBody>
      <dsp:txXfrm>
        <a:off x="4137403" y="2128267"/>
        <a:ext cx="907107" cy="566942"/>
      </dsp:txXfrm>
    </dsp:sp>
    <dsp:sp modelId="{8A4BFEE6-44B5-4995-8B06-C0110696A363}">
      <dsp:nvSpPr>
        <dsp:cNvPr id="0" name=""/>
        <dsp:cNvSpPr/>
      </dsp:nvSpPr>
      <dsp:spPr>
        <a:xfrm>
          <a:off x="4024014" y="569176"/>
          <a:ext cx="113388" cy="2551239"/>
        </a:xfrm>
        <a:custGeom>
          <a:avLst/>
          <a:gdLst/>
          <a:ahLst/>
          <a:cxnLst/>
          <a:rect l="0" t="0" r="0" b="0"/>
          <a:pathLst>
            <a:path>
              <a:moveTo>
                <a:pt x="0" y="0"/>
              </a:moveTo>
              <a:lnTo>
                <a:pt x="0" y="2551239"/>
              </a:lnTo>
              <a:lnTo>
                <a:pt x="113388" y="2551239"/>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60353A-2DA0-47A2-A39A-50554BFAC491}">
      <dsp:nvSpPr>
        <dsp:cNvPr id="0" name=""/>
        <dsp:cNvSpPr/>
      </dsp:nvSpPr>
      <dsp:spPr>
        <a:xfrm>
          <a:off x="4137403" y="2836945"/>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1764222"/>
              <a:satOff val="6064"/>
              <a:lumOff val="-2910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Managing tools and technology</a:t>
          </a:r>
          <a:endParaRPr lang="en-US" sz="900" b="1" kern="1200" dirty="0"/>
        </a:p>
      </dsp:txBody>
      <dsp:txXfrm>
        <a:off x="4137403" y="2836945"/>
        <a:ext cx="907107" cy="566942"/>
      </dsp:txXfrm>
    </dsp:sp>
    <dsp:sp modelId="{206A1C8E-491A-40EB-9187-0981810AD080}">
      <dsp:nvSpPr>
        <dsp:cNvPr id="0" name=""/>
        <dsp:cNvSpPr/>
      </dsp:nvSpPr>
      <dsp:spPr>
        <a:xfrm>
          <a:off x="4024014" y="569176"/>
          <a:ext cx="113388" cy="3259917"/>
        </a:xfrm>
        <a:custGeom>
          <a:avLst/>
          <a:gdLst/>
          <a:ahLst/>
          <a:cxnLst/>
          <a:rect l="0" t="0" r="0" b="0"/>
          <a:pathLst>
            <a:path>
              <a:moveTo>
                <a:pt x="0" y="0"/>
              </a:moveTo>
              <a:lnTo>
                <a:pt x="0" y="3259917"/>
              </a:lnTo>
              <a:lnTo>
                <a:pt x="113388" y="3259917"/>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AD07AC6-A8EF-492C-B3D7-B625CAE8AB74}">
      <dsp:nvSpPr>
        <dsp:cNvPr id="0" name=""/>
        <dsp:cNvSpPr/>
      </dsp:nvSpPr>
      <dsp:spPr>
        <a:xfrm>
          <a:off x="4137403" y="3545623"/>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1899931"/>
              <a:satOff val="6531"/>
              <a:lumOff val="-3134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Knowledge of technology products and design</a:t>
          </a:r>
          <a:endParaRPr lang="en-US" sz="900" b="1" kern="1200" dirty="0"/>
        </a:p>
      </dsp:txBody>
      <dsp:txXfrm>
        <a:off x="4137403" y="3545623"/>
        <a:ext cx="907107" cy="566942"/>
      </dsp:txXfrm>
    </dsp:sp>
    <dsp:sp modelId="{3875E4CD-235C-430F-B83C-7811B71F0436}">
      <dsp:nvSpPr>
        <dsp:cNvPr id="0" name=""/>
        <dsp:cNvSpPr/>
      </dsp:nvSpPr>
      <dsp:spPr>
        <a:xfrm>
          <a:off x="5327981" y="2234"/>
          <a:ext cx="1133884" cy="566942"/>
        </a:xfrm>
        <a:prstGeom prst="roundRect">
          <a:avLst>
            <a:gd name="adj" fmla="val 10000"/>
          </a:avLst>
        </a:prstGeom>
        <a:solidFill>
          <a:schemeClr val="accent5">
            <a:hueOff val="2442768"/>
            <a:satOff val="8397"/>
            <a:lumOff val="-4029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n-US" sz="1200" b="1" kern="1200" dirty="0" smtClean="0"/>
            <a:t>Professional</a:t>
          </a:r>
          <a:endParaRPr lang="en-US" sz="1200" b="1" kern="1200" dirty="0"/>
        </a:p>
      </dsp:txBody>
      <dsp:txXfrm>
        <a:off x="5327981" y="2234"/>
        <a:ext cx="1133884" cy="566942"/>
      </dsp:txXfrm>
    </dsp:sp>
    <dsp:sp modelId="{FDDDFD96-B6AE-4B83-80A6-CD125737CC5C}">
      <dsp:nvSpPr>
        <dsp:cNvPr id="0" name=""/>
        <dsp:cNvSpPr/>
      </dsp:nvSpPr>
      <dsp:spPr>
        <a:xfrm>
          <a:off x="5441369" y="569176"/>
          <a:ext cx="113388" cy="425206"/>
        </a:xfrm>
        <a:custGeom>
          <a:avLst/>
          <a:gdLst/>
          <a:ahLst/>
          <a:cxnLst/>
          <a:rect l="0" t="0" r="0" b="0"/>
          <a:pathLst>
            <a:path>
              <a:moveTo>
                <a:pt x="0" y="0"/>
              </a:moveTo>
              <a:lnTo>
                <a:pt x="0" y="425206"/>
              </a:lnTo>
              <a:lnTo>
                <a:pt x="113388" y="42520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AB6E92-8B82-4A08-830D-E035F06BA4B1}">
      <dsp:nvSpPr>
        <dsp:cNvPr id="0" name=""/>
        <dsp:cNvSpPr/>
      </dsp:nvSpPr>
      <dsp:spPr>
        <a:xfrm>
          <a:off x="5554758" y="710912"/>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2035640"/>
              <a:satOff val="6997"/>
              <a:lumOff val="-3357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Managing decision making processes</a:t>
          </a:r>
          <a:endParaRPr lang="en-US" sz="900" b="1" kern="1200" dirty="0"/>
        </a:p>
      </dsp:txBody>
      <dsp:txXfrm>
        <a:off x="5554758" y="710912"/>
        <a:ext cx="907107" cy="566942"/>
      </dsp:txXfrm>
    </dsp:sp>
    <dsp:sp modelId="{BF4A30FC-2E70-4345-BBD3-497653013F24}">
      <dsp:nvSpPr>
        <dsp:cNvPr id="0" name=""/>
        <dsp:cNvSpPr/>
      </dsp:nvSpPr>
      <dsp:spPr>
        <a:xfrm>
          <a:off x="5441369" y="569176"/>
          <a:ext cx="113388" cy="1133884"/>
        </a:xfrm>
        <a:custGeom>
          <a:avLst/>
          <a:gdLst/>
          <a:ahLst/>
          <a:cxnLst/>
          <a:rect l="0" t="0" r="0" b="0"/>
          <a:pathLst>
            <a:path>
              <a:moveTo>
                <a:pt x="0" y="0"/>
              </a:moveTo>
              <a:lnTo>
                <a:pt x="0" y="1133884"/>
              </a:lnTo>
              <a:lnTo>
                <a:pt x="113388" y="113388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2FEB73E-7DA0-4760-9BD5-9FD8BB425696}">
      <dsp:nvSpPr>
        <dsp:cNvPr id="0" name=""/>
        <dsp:cNvSpPr/>
      </dsp:nvSpPr>
      <dsp:spPr>
        <a:xfrm>
          <a:off x="5554758" y="1419590"/>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2171350"/>
              <a:satOff val="7464"/>
              <a:lumOff val="-3581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Interpersonal skills</a:t>
          </a:r>
          <a:endParaRPr lang="en-US" sz="900" b="1" kern="1200" dirty="0"/>
        </a:p>
      </dsp:txBody>
      <dsp:txXfrm>
        <a:off x="5554758" y="1419590"/>
        <a:ext cx="907107" cy="566942"/>
      </dsp:txXfrm>
    </dsp:sp>
    <dsp:sp modelId="{3A219DDE-9872-4B20-B039-CD9DC149C779}">
      <dsp:nvSpPr>
        <dsp:cNvPr id="0" name=""/>
        <dsp:cNvSpPr/>
      </dsp:nvSpPr>
      <dsp:spPr>
        <a:xfrm>
          <a:off x="5441369" y="569176"/>
          <a:ext cx="113388" cy="1842561"/>
        </a:xfrm>
        <a:custGeom>
          <a:avLst/>
          <a:gdLst/>
          <a:ahLst/>
          <a:cxnLst/>
          <a:rect l="0" t="0" r="0" b="0"/>
          <a:pathLst>
            <a:path>
              <a:moveTo>
                <a:pt x="0" y="0"/>
              </a:moveTo>
              <a:lnTo>
                <a:pt x="0" y="1842561"/>
              </a:lnTo>
              <a:lnTo>
                <a:pt x="113388" y="184256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1F36561-FD5D-4A41-BE6B-644E21346A63}">
      <dsp:nvSpPr>
        <dsp:cNvPr id="0" name=""/>
        <dsp:cNvSpPr/>
      </dsp:nvSpPr>
      <dsp:spPr>
        <a:xfrm>
          <a:off x="5554758" y="2128267"/>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2307059"/>
              <a:satOff val="7930"/>
              <a:lumOff val="-3805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Generative thinking</a:t>
          </a:r>
          <a:endParaRPr lang="en-US" sz="900" b="1" kern="1200" dirty="0"/>
        </a:p>
      </dsp:txBody>
      <dsp:txXfrm>
        <a:off x="5554758" y="2128267"/>
        <a:ext cx="907107" cy="566942"/>
      </dsp:txXfrm>
    </dsp:sp>
    <dsp:sp modelId="{D21C73B1-F356-4C2E-B76D-F2572A38E6FF}">
      <dsp:nvSpPr>
        <dsp:cNvPr id="0" name=""/>
        <dsp:cNvSpPr/>
      </dsp:nvSpPr>
      <dsp:spPr>
        <a:xfrm>
          <a:off x="5441369" y="569176"/>
          <a:ext cx="113388" cy="2551239"/>
        </a:xfrm>
        <a:custGeom>
          <a:avLst/>
          <a:gdLst/>
          <a:ahLst/>
          <a:cxnLst/>
          <a:rect l="0" t="0" r="0" b="0"/>
          <a:pathLst>
            <a:path>
              <a:moveTo>
                <a:pt x="0" y="0"/>
              </a:moveTo>
              <a:lnTo>
                <a:pt x="0" y="2551239"/>
              </a:lnTo>
              <a:lnTo>
                <a:pt x="113388" y="2551239"/>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2F0DA1-CEE9-482D-9CD1-3D55BE0A94F5}">
      <dsp:nvSpPr>
        <dsp:cNvPr id="0" name=""/>
        <dsp:cNvSpPr/>
      </dsp:nvSpPr>
      <dsp:spPr>
        <a:xfrm>
          <a:off x="5554758" y="2836945"/>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2442768"/>
              <a:satOff val="8397"/>
              <a:lumOff val="-4029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Managing strategies and innovation</a:t>
          </a:r>
          <a:endParaRPr lang="en-US" sz="900" b="1" kern="1200" dirty="0"/>
        </a:p>
      </dsp:txBody>
      <dsp:txXfrm>
        <a:off x="5554758" y="2836945"/>
        <a:ext cx="907107" cy="566942"/>
      </dsp:txXfrm>
    </dsp:sp>
    <dsp:sp modelId="{A542B9BE-4149-4B50-B695-D58FB1F1EB68}">
      <dsp:nvSpPr>
        <dsp:cNvPr id="0" name=""/>
        <dsp:cNvSpPr/>
      </dsp:nvSpPr>
      <dsp:spPr>
        <a:xfrm>
          <a:off x="5441369" y="569176"/>
          <a:ext cx="113388" cy="3259917"/>
        </a:xfrm>
        <a:custGeom>
          <a:avLst/>
          <a:gdLst/>
          <a:ahLst/>
          <a:cxnLst/>
          <a:rect l="0" t="0" r="0" b="0"/>
          <a:pathLst>
            <a:path>
              <a:moveTo>
                <a:pt x="0" y="0"/>
              </a:moveTo>
              <a:lnTo>
                <a:pt x="0" y="3259917"/>
              </a:lnTo>
              <a:lnTo>
                <a:pt x="113388" y="3259917"/>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9F2B33B-804C-4500-847C-6CA8D06A6DB8}">
      <dsp:nvSpPr>
        <dsp:cNvPr id="0" name=""/>
        <dsp:cNvSpPr/>
      </dsp:nvSpPr>
      <dsp:spPr>
        <a:xfrm>
          <a:off x="5554758" y="3545623"/>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2578477"/>
              <a:satOff val="8863"/>
              <a:lumOff val="-4253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Knowledge of general business functions</a:t>
          </a:r>
          <a:endParaRPr lang="en-US" sz="900" b="1" kern="1200" dirty="0"/>
        </a:p>
      </dsp:txBody>
      <dsp:txXfrm>
        <a:off x="5554758" y="3545623"/>
        <a:ext cx="907107" cy="566942"/>
      </dsp:txXfrm>
    </dsp:sp>
    <dsp:sp modelId="{02BD0D2C-EAB7-4710-8FC1-04B8A9160D51}">
      <dsp:nvSpPr>
        <dsp:cNvPr id="0" name=""/>
        <dsp:cNvSpPr/>
      </dsp:nvSpPr>
      <dsp:spPr>
        <a:xfrm>
          <a:off x="6745336" y="2234"/>
          <a:ext cx="1133884" cy="566942"/>
        </a:xfrm>
        <a:prstGeom prst="roundRect">
          <a:avLst>
            <a:gd name="adj" fmla="val 10000"/>
          </a:avLst>
        </a:prstGeom>
        <a:solidFill>
          <a:schemeClr val="accent5">
            <a:hueOff val="3257024"/>
            <a:satOff val="11196"/>
            <a:lumOff val="-5372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bg1"/>
              </a:solidFill>
            </a:rPr>
            <a:t>Managerial</a:t>
          </a:r>
          <a:endParaRPr lang="en-US" sz="1200" b="1" kern="1200" dirty="0">
            <a:solidFill>
              <a:schemeClr val="bg1"/>
            </a:solidFill>
          </a:endParaRPr>
        </a:p>
      </dsp:txBody>
      <dsp:txXfrm>
        <a:off x="6745336" y="2234"/>
        <a:ext cx="1133884" cy="566942"/>
      </dsp:txXfrm>
    </dsp:sp>
    <dsp:sp modelId="{7AE9C0AA-5B1E-4E39-9013-A8BB46A791F9}">
      <dsp:nvSpPr>
        <dsp:cNvPr id="0" name=""/>
        <dsp:cNvSpPr/>
      </dsp:nvSpPr>
      <dsp:spPr>
        <a:xfrm>
          <a:off x="6858725" y="569176"/>
          <a:ext cx="113388" cy="425206"/>
        </a:xfrm>
        <a:custGeom>
          <a:avLst/>
          <a:gdLst/>
          <a:ahLst/>
          <a:cxnLst/>
          <a:rect l="0" t="0" r="0" b="0"/>
          <a:pathLst>
            <a:path>
              <a:moveTo>
                <a:pt x="0" y="0"/>
              </a:moveTo>
              <a:lnTo>
                <a:pt x="0" y="425206"/>
              </a:lnTo>
              <a:lnTo>
                <a:pt x="113388" y="42520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E96A426-E02B-44BE-9020-502AC542F791}">
      <dsp:nvSpPr>
        <dsp:cNvPr id="0" name=""/>
        <dsp:cNvSpPr/>
      </dsp:nvSpPr>
      <dsp:spPr>
        <a:xfrm>
          <a:off x="6972113" y="710912"/>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2714187"/>
              <a:satOff val="9330"/>
              <a:lumOff val="-4477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Managing human capital</a:t>
          </a:r>
          <a:endParaRPr lang="en-US" sz="900" b="1" kern="1200" dirty="0"/>
        </a:p>
      </dsp:txBody>
      <dsp:txXfrm>
        <a:off x="6972113" y="710912"/>
        <a:ext cx="907107" cy="566942"/>
      </dsp:txXfrm>
    </dsp:sp>
    <dsp:sp modelId="{4CFAB164-D6DB-4805-9123-AF5568D93E2E}">
      <dsp:nvSpPr>
        <dsp:cNvPr id="0" name=""/>
        <dsp:cNvSpPr/>
      </dsp:nvSpPr>
      <dsp:spPr>
        <a:xfrm>
          <a:off x="6858725" y="569176"/>
          <a:ext cx="113388" cy="1133884"/>
        </a:xfrm>
        <a:custGeom>
          <a:avLst/>
          <a:gdLst/>
          <a:ahLst/>
          <a:cxnLst/>
          <a:rect l="0" t="0" r="0" b="0"/>
          <a:pathLst>
            <a:path>
              <a:moveTo>
                <a:pt x="0" y="0"/>
              </a:moveTo>
              <a:lnTo>
                <a:pt x="0" y="1133884"/>
              </a:lnTo>
              <a:lnTo>
                <a:pt x="113388" y="113388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F15B9C-52EC-4CCE-8BBF-3DCD02E28D41}">
      <dsp:nvSpPr>
        <dsp:cNvPr id="0" name=""/>
        <dsp:cNvSpPr/>
      </dsp:nvSpPr>
      <dsp:spPr>
        <a:xfrm>
          <a:off x="6972113" y="1419590"/>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2849896"/>
              <a:satOff val="9796"/>
              <a:lumOff val="-4701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Managing decision making processes</a:t>
          </a:r>
          <a:endParaRPr lang="en-US" sz="900" b="1" kern="1200" dirty="0"/>
        </a:p>
      </dsp:txBody>
      <dsp:txXfrm>
        <a:off x="6972113" y="1419590"/>
        <a:ext cx="907107" cy="566942"/>
      </dsp:txXfrm>
    </dsp:sp>
    <dsp:sp modelId="{02DC617C-F298-4DC3-B413-D82020392ECD}">
      <dsp:nvSpPr>
        <dsp:cNvPr id="0" name=""/>
        <dsp:cNvSpPr/>
      </dsp:nvSpPr>
      <dsp:spPr>
        <a:xfrm>
          <a:off x="6858725" y="569176"/>
          <a:ext cx="113388" cy="1842561"/>
        </a:xfrm>
        <a:custGeom>
          <a:avLst/>
          <a:gdLst/>
          <a:ahLst/>
          <a:cxnLst/>
          <a:rect l="0" t="0" r="0" b="0"/>
          <a:pathLst>
            <a:path>
              <a:moveTo>
                <a:pt x="0" y="0"/>
              </a:moveTo>
              <a:lnTo>
                <a:pt x="0" y="1842561"/>
              </a:lnTo>
              <a:lnTo>
                <a:pt x="113388" y="184256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372064A-C06E-417A-BC01-AF48E6341AD8}">
      <dsp:nvSpPr>
        <dsp:cNvPr id="0" name=""/>
        <dsp:cNvSpPr/>
      </dsp:nvSpPr>
      <dsp:spPr>
        <a:xfrm>
          <a:off x="6972113" y="2128267"/>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2985606"/>
              <a:satOff val="10263"/>
              <a:lumOff val="-4924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Generative thinking</a:t>
          </a:r>
          <a:endParaRPr lang="en-US" sz="900" b="1" kern="1200" dirty="0"/>
        </a:p>
      </dsp:txBody>
      <dsp:txXfrm>
        <a:off x="6972113" y="2128267"/>
        <a:ext cx="907107" cy="566942"/>
      </dsp:txXfrm>
    </dsp:sp>
    <dsp:sp modelId="{4ED85EE4-2F50-4F03-8119-F255509B914C}">
      <dsp:nvSpPr>
        <dsp:cNvPr id="0" name=""/>
        <dsp:cNvSpPr/>
      </dsp:nvSpPr>
      <dsp:spPr>
        <a:xfrm>
          <a:off x="6858725" y="569176"/>
          <a:ext cx="113388" cy="2551239"/>
        </a:xfrm>
        <a:custGeom>
          <a:avLst/>
          <a:gdLst/>
          <a:ahLst/>
          <a:cxnLst/>
          <a:rect l="0" t="0" r="0" b="0"/>
          <a:pathLst>
            <a:path>
              <a:moveTo>
                <a:pt x="0" y="0"/>
              </a:moveTo>
              <a:lnTo>
                <a:pt x="0" y="2551239"/>
              </a:lnTo>
              <a:lnTo>
                <a:pt x="113388" y="2551239"/>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D2068C4-E118-482C-8DAA-5C3635D7E8DA}">
      <dsp:nvSpPr>
        <dsp:cNvPr id="0" name=""/>
        <dsp:cNvSpPr/>
      </dsp:nvSpPr>
      <dsp:spPr>
        <a:xfrm>
          <a:off x="6972113" y="2836945"/>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3121315"/>
              <a:satOff val="10729"/>
              <a:lumOff val="-5148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Interpersonal skills</a:t>
          </a:r>
          <a:endParaRPr lang="en-US" sz="900" b="1" kern="1200" dirty="0"/>
        </a:p>
      </dsp:txBody>
      <dsp:txXfrm>
        <a:off x="6972113" y="2836945"/>
        <a:ext cx="907107" cy="566942"/>
      </dsp:txXfrm>
    </dsp:sp>
    <dsp:sp modelId="{64CBF87F-414B-4347-8137-56E4C7BEC54D}">
      <dsp:nvSpPr>
        <dsp:cNvPr id="0" name=""/>
        <dsp:cNvSpPr/>
      </dsp:nvSpPr>
      <dsp:spPr>
        <a:xfrm>
          <a:off x="6858725" y="569176"/>
          <a:ext cx="113388" cy="3259917"/>
        </a:xfrm>
        <a:custGeom>
          <a:avLst/>
          <a:gdLst/>
          <a:ahLst/>
          <a:cxnLst/>
          <a:rect l="0" t="0" r="0" b="0"/>
          <a:pathLst>
            <a:path>
              <a:moveTo>
                <a:pt x="0" y="0"/>
              </a:moveTo>
              <a:lnTo>
                <a:pt x="0" y="3259917"/>
              </a:lnTo>
              <a:lnTo>
                <a:pt x="113388" y="3259917"/>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C47255-58D4-41BF-B0CB-9F7AE8FAF9AA}">
      <dsp:nvSpPr>
        <dsp:cNvPr id="0" name=""/>
        <dsp:cNvSpPr/>
      </dsp:nvSpPr>
      <dsp:spPr>
        <a:xfrm>
          <a:off x="6972113" y="3545623"/>
          <a:ext cx="907107" cy="56694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3257024"/>
              <a:satOff val="11196"/>
              <a:lumOff val="-5372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b="1" kern="1200" dirty="0" smtClean="0"/>
            <a:t>Strategic system skills</a:t>
          </a:r>
          <a:endParaRPr lang="en-US" sz="900" b="1" kern="1200" dirty="0"/>
        </a:p>
      </dsp:txBody>
      <dsp:txXfrm>
        <a:off x="6972113" y="3545623"/>
        <a:ext cx="907107" cy="566942"/>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drawing1.xml.rels><?xml version="1.0" encoding="UTF-8" standalone="yes"?>
<Relationships xmlns="http://schemas.openxmlformats.org/package/2006/relationships"><Relationship Id="rId1" Type="http://schemas.openxmlformats.org/officeDocument/2006/relationships/image" Target="../media/image3.png"/></Relationships>
</file>

<file path=ppt/drawings/drawing1.xml><?xml version="1.0" encoding="utf-8"?>
<c:userShapes xmlns:c="http://schemas.openxmlformats.org/drawingml/2006/chart">
  <cdr:relSizeAnchor xmlns:cdr="http://schemas.openxmlformats.org/drawingml/2006/chartDrawing">
    <cdr:from>
      <cdr:x>0</cdr:x>
      <cdr:y>0</cdr:y>
    </cdr:from>
    <cdr:to>
      <cdr:x>0.14795</cdr:x>
      <cdr:y>0.19097</cdr:y>
    </cdr:to>
    <cdr:sp macro="" textlink="">
      <cdr:nvSpPr>
        <cdr:cNvPr id="2" name="TextBox 1"/>
        <cdr:cNvSpPr txBox="1"/>
      </cdr:nvSpPr>
      <cdr:spPr>
        <a:xfrm xmlns:a="http://schemas.openxmlformats.org/drawingml/2006/main">
          <a:off x="0" y="0"/>
          <a:ext cx="1307760" cy="80035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sz="1200" b="1" dirty="0"/>
            <a:t>High Satisfaction </a:t>
          </a:r>
        </a:p>
        <a:p xmlns:a="http://schemas.openxmlformats.org/drawingml/2006/main">
          <a:pPr algn="ctr"/>
          <a:r>
            <a:rPr lang="en-US" sz="1200" b="1" dirty="0"/>
            <a:t>Low</a:t>
          </a:r>
          <a:r>
            <a:rPr lang="en-US" sz="1200" b="1" baseline="0" dirty="0"/>
            <a:t> Value</a:t>
          </a:r>
          <a:endParaRPr lang="en-US" sz="1200" b="1" dirty="0"/>
        </a:p>
      </cdr:txBody>
    </cdr:sp>
  </cdr:relSizeAnchor>
  <cdr:relSizeAnchor xmlns:cdr="http://schemas.openxmlformats.org/drawingml/2006/chartDrawing">
    <cdr:from>
      <cdr:x>0</cdr:x>
      <cdr:y>0</cdr:y>
    </cdr:from>
    <cdr:to>
      <cdr:x>0.00456</cdr:x>
      <cdr:y>0.00831</cdr:y>
    </cdr:to>
    <cdr:pic>
      <cdr:nvPicPr>
        <cdr:cNvPr id="3"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0" y="0"/>
          <a:ext cx="24386" cy="24386"/>
        </a:xfrm>
        <a:prstGeom xmlns:a="http://schemas.openxmlformats.org/drawingml/2006/main" prst="rect">
          <a:avLst/>
        </a:prstGeom>
      </cdr:spPr>
    </cdr:pic>
  </cdr:relSizeAnchor>
  <cdr:relSizeAnchor xmlns:cdr="http://schemas.openxmlformats.org/drawingml/2006/chartDrawing">
    <cdr:from>
      <cdr:x>0</cdr:x>
      <cdr:y>0.85455</cdr:y>
    </cdr:from>
    <cdr:to>
      <cdr:x>0.14795</cdr:x>
      <cdr:y>0.97468</cdr:y>
    </cdr:to>
    <cdr:sp macro="" textlink="">
      <cdr:nvSpPr>
        <cdr:cNvPr id="4" name="TextBox 1"/>
        <cdr:cNvSpPr txBox="1"/>
      </cdr:nvSpPr>
      <cdr:spPr>
        <a:xfrm xmlns:a="http://schemas.openxmlformats.org/drawingml/2006/main">
          <a:off x="0" y="3581400"/>
          <a:ext cx="1307760" cy="50346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ctr"/>
          <a:r>
            <a:rPr lang="en-US" sz="1200" b="1" dirty="0">
              <a:latin typeface="Arial" pitchFamily="34" charset="0"/>
              <a:cs typeface="Arial" pitchFamily="34" charset="0"/>
            </a:rPr>
            <a:t>Low Satisfaction </a:t>
          </a:r>
        </a:p>
        <a:p xmlns:a="http://schemas.openxmlformats.org/drawingml/2006/main">
          <a:pPr algn="ctr"/>
          <a:r>
            <a:rPr lang="en-US" sz="1200" b="1" dirty="0">
              <a:latin typeface="Arial" pitchFamily="34" charset="0"/>
              <a:cs typeface="Arial" pitchFamily="34" charset="0"/>
            </a:rPr>
            <a:t>Low</a:t>
          </a:r>
          <a:r>
            <a:rPr lang="en-US" sz="1200" b="1" baseline="0" dirty="0">
              <a:latin typeface="Arial" pitchFamily="34" charset="0"/>
              <a:cs typeface="Arial" pitchFamily="34" charset="0"/>
            </a:rPr>
            <a:t> Value</a:t>
          </a:r>
          <a:endParaRPr lang="en-US" sz="1200" b="1" dirty="0">
            <a:latin typeface="Arial" pitchFamily="34" charset="0"/>
            <a:cs typeface="Arial" pitchFamily="34" charset="0"/>
          </a:endParaRPr>
        </a:p>
      </cdr:txBody>
    </cdr:sp>
  </cdr:relSizeAnchor>
  <cdr:relSizeAnchor xmlns:cdr="http://schemas.openxmlformats.org/drawingml/2006/chartDrawing">
    <cdr:from>
      <cdr:x>0.85205</cdr:x>
      <cdr:y>0.85455</cdr:y>
    </cdr:from>
    <cdr:to>
      <cdr:x>1</cdr:x>
      <cdr:y>0.97468</cdr:y>
    </cdr:to>
    <cdr:sp macro="" textlink="">
      <cdr:nvSpPr>
        <cdr:cNvPr id="5" name="TextBox 1"/>
        <cdr:cNvSpPr txBox="1"/>
      </cdr:nvSpPr>
      <cdr:spPr>
        <a:xfrm xmlns:a="http://schemas.openxmlformats.org/drawingml/2006/main">
          <a:off x="7543800" y="3581400"/>
          <a:ext cx="1307760" cy="503465"/>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200" b="1" dirty="0"/>
            <a:t>Low Satisfaction </a:t>
          </a:r>
        </a:p>
        <a:p xmlns:a="http://schemas.openxmlformats.org/drawingml/2006/main">
          <a:pPr algn="ctr"/>
          <a:r>
            <a:rPr lang="en-US" sz="1200" b="1" dirty="0"/>
            <a:t>High</a:t>
          </a:r>
          <a:r>
            <a:rPr lang="en-US" sz="1200" b="1" baseline="0" dirty="0"/>
            <a:t> Value</a:t>
          </a:r>
          <a:endParaRPr lang="en-US" sz="1200" b="1" dirty="0"/>
        </a:p>
      </cdr:txBody>
    </cdr:sp>
  </cdr:relSizeAnchor>
  <cdr:relSizeAnchor xmlns:cdr="http://schemas.openxmlformats.org/drawingml/2006/chartDrawing">
    <cdr:from>
      <cdr:x>0.85205</cdr:x>
      <cdr:y>0</cdr:y>
    </cdr:from>
    <cdr:to>
      <cdr:x>1</cdr:x>
      <cdr:y>0.12013</cdr:y>
    </cdr:to>
    <cdr:sp macro="" textlink="">
      <cdr:nvSpPr>
        <cdr:cNvPr id="6" name="TextBox 1"/>
        <cdr:cNvSpPr txBox="1"/>
      </cdr:nvSpPr>
      <cdr:spPr>
        <a:xfrm xmlns:a="http://schemas.openxmlformats.org/drawingml/2006/main">
          <a:off x="7543800" y="0"/>
          <a:ext cx="1307760" cy="503465"/>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ctr"/>
          <a:r>
            <a:rPr lang="en-US" sz="1200" b="1" dirty="0">
              <a:latin typeface="+mn-lt"/>
            </a:rPr>
            <a:t>High Satisfaction </a:t>
          </a:r>
        </a:p>
        <a:p xmlns:a="http://schemas.openxmlformats.org/drawingml/2006/main">
          <a:pPr algn="ctr"/>
          <a:r>
            <a:rPr lang="en-US" sz="1200" b="1" dirty="0">
              <a:latin typeface="+mn-lt"/>
            </a:rPr>
            <a:t>High</a:t>
          </a:r>
          <a:r>
            <a:rPr lang="en-US" sz="1200" b="1" baseline="0" dirty="0">
              <a:latin typeface="+mn-lt"/>
            </a:rPr>
            <a:t> Value</a:t>
          </a:r>
          <a:endParaRPr lang="en-US" sz="1200" b="1" dirty="0">
            <a:latin typeface="+mn-lt"/>
          </a:endParaRPr>
        </a:p>
      </cdr:txBody>
    </cdr:sp>
  </cdr:relSizeAnchor>
  <cdr:relSizeAnchor xmlns:cdr="http://schemas.openxmlformats.org/drawingml/2006/chartDrawing">
    <cdr:from>
      <cdr:x>0.48319</cdr:x>
      <cdr:y>0.04634</cdr:y>
    </cdr:from>
    <cdr:to>
      <cdr:x>0.48396</cdr:x>
      <cdr:y>0.94648</cdr:y>
    </cdr:to>
    <cdr:sp macro="" textlink="">
      <cdr:nvSpPr>
        <cdr:cNvPr id="8" name="Straight Connector 7"/>
        <cdr:cNvSpPr/>
      </cdr:nvSpPr>
      <cdr:spPr>
        <a:xfrm xmlns:a="http://schemas.openxmlformats.org/drawingml/2006/main" rot="5400000">
          <a:off x="2748735" y="1675159"/>
          <a:ext cx="3043708" cy="6778"/>
        </a:xfrm>
        <a:prstGeom xmlns:a="http://schemas.openxmlformats.org/drawingml/2006/main" prst="line">
          <a:avLst/>
        </a:prstGeom>
      </cdr:spPr>
      <cdr:style>
        <a:lnRef xmlns:a="http://schemas.openxmlformats.org/drawingml/2006/main" idx="1">
          <a:schemeClr val="accent2"/>
        </a:lnRef>
        <a:fillRef xmlns:a="http://schemas.openxmlformats.org/drawingml/2006/main" idx="0">
          <a:schemeClr val="accent2"/>
        </a:fillRef>
        <a:effectRef xmlns:a="http://schemas.openxmlformats.org/drawingml/2006/main" idx="0">
          <a:schemeClr val="accent2"/>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0.1313</cdr:x>
      <cdr:y>0.48253</cdr:y>
    </cdr:from>
    <cdr:to>
      <cdr:x>0.83986</cdr:x>
      <cdr:y>0.48253</cdr:y>
    </cdr:to>
    <cdr:sp macro="" textlink="">
      <cdr:nvSpPr>
        <cdr:cNvPr id="10" name="Straight Connector 9"/>
        <cdr:cNvSpPr/>
      </cdr:nvSpPr>
      <cdr:spPr>
        <a:xfrm xmlns:a="http://schemas.openxmlformats.org/drawingml/2006/main">
          <a:off x="1116012" y="942975"/>
          <a:ext cx="6022388" cy="0"/>
        </a:xfrm>
        <a:prstGeom xmlns:a="http://schemas.openxmlformats.org/drawingml/2006/main" prst="line">
          <a:avLst/>
        </a:prstGeom>
      </cdr:spPr>
      <cdr:style>
        <a:lnRef xmlns:a="http://schemas.openxmlformats.org/drawingml/2006/main" idx="1">
          <a:schemeClr val="accent2"/>
        </a:lnRef>
        <a:fillRef xmlns:a="http://schemas.openxmlformats.org/drawingml/2006/main" idx="0">
          <a:schemeClr val="accent2"/>
        </a:fillRef>
        <a:effectRef xmlns:a="http://schemas.openxmlformats.org/drawingml/2006/main" idx="0">
          <a:schemeClr val="accent2"/>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0.1582</cdr:x>
      <cdr:y>0.91145</cdr:y>
    </cdr:from>
    <cdr:to>
      <cdr:x>0.43612</cdr:x>
      <cdr:y>1</cdr:y>
    </cdr:to>
    <cdr:sp macro="" textlink="">
      <cdr:nvSpPr>
        <cdr:cNvPr id="9" name="TextBox 8"/>
        <cdr:cNvSpPr txBox="1"/>
      </cdr:nvSpPr>
      <cdr:spPr>
        <a:xfrm xmlns:a="http://schemas.openxmlformats.org/drawingml/2006/main">
          <a:off x="1344612" y="1781175"/>
          <a:ext cx="2362200" cy="173038"/>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0.18103</cdr:x>
      <cdr:y>0.47273</cdr:y>
    </cdr:from>
    <cdr:to>
      <cdr:x>0.29115</cdr:x>
      <cdr:y>0.52781</cdr:y>
    </cdr:to>
    <cdr:sp macro="" textlink="">
      <cdr:nvSpPr>
        <cdr:cNvPr id="12" name="TextBox 4"/>
        <cdr:cNvSpPr txBox="1"/>
      </cdr:nvSpPr>
      <cdr:spPr>
        <a:xfrm xmlns:a="http://schemas.openxmlformats.org/drawingml/2006/main">
          <a:off x="1600200" y="1981200"/>
          <a:ext cx="973343" cy="230832"/>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914400" rtl="0" eaLnBrk="1" latinLnBrk="0" hangingPunct="1">
            <a:defRPr sz="1800" kern="1200">
              <a:solidFill>
                <a:srgbClr val="000000"/>
              </a:solidFill>
              <a:latin typeface="Arial"/>
            </a:defRPr>
          </a:lvl1pPr>
          <a:lvl2pPr marL="457200" algn="l" defTabSz="914400" rtl="0" eaLnBrk="1" latinLnBrk="0" hangingPunct="1">
            <a:defRPr sz="1800" kern="1200">
              <a:solidFill>
                <a:srgbClr val="000000"/>
              </a:solidFill>
              <a:latin typeface="Arial"/>
            </a:defRPr>
          </a:lvl2pPr>
          <a:lvl3pPr marL="914400" algn="l" defTabSz="914400" rtl="0" eaLnBrk="1" latinLnBrk="0" hangingPunct="1">
            <a:defRPr sz="1800" kern="1200">
              <a:solidFill>
                <a:srgbClr val="000000"/>
              </a:solidFill>
              <a:latin typeface="Arial"/>
            </a:defRPr>
          </a:lvl3pPr>
          <a:lvl4pPr marL="1371600" algn="l" defTabSz="914400" rtl="0" eaLnBrk="1" latinLnBrk="0" hangingPunct="1">
            <a:defRPr sz="1800" kern="1200">
              <a:solidFill>
                <a:srgbClr val="000000"/>
              </a:solidFill>
              <a:latin typeface="Arial"/>
            </a:defRPr>
          </a:lvl4pPr>
          <a:lvl5pPr marL="1828800" algn="l" defTabSz="914400" rtl="0" eaLnBrk="1" latinLnBrk="0" hangingPunct="1">
            <a:defRPr sz="1800" kern="1200">
              <a:solidFill>
                <a:srgbClr val="000000"/>
              </a:solidFill>
              <a:latin typeface="Arial"/>
            </a:defRPr>
          </a:lvl5pPr>
          <a:lvl6pPr marL="2286000" algn="l" defTabSz="914400" rtl="0" eaLnBrk="1" latinLnBrk="0" hangingPunct="1">
            <a:defRPr sz="1800" kern="1200">
              <a:solidFill>
                <a:srgbClr val="000000"/>
              </a:solidFill>
              <a:latin typeface="Arial"/>
            </a:defRPr>
          </a:lvl6pPr>
          <a:lvl7pPr marL="2743200" algn="l" defTabSz="914400" rtl="0" eaLnBrk="1" latinLnBrk="0" hangingPunct="1">
            <a:defRPr sz="1800" kern="1200">
              <a:solidFill>
                <a:srgbClr val="000000"/>
              </a:solidFill>
              <a:latin typeface="Arial"/>
            </a:defRPr>
          </a:lvl7pPr>
          <a:lvl8pPr marL="3200400" algn="l" defTabSz="914400" rtl="0" eaLnBrk="1" latinLnBrk="0" hangingPunct="1">
            <a:defRPr sz="1800" kern="1200">
              <a:solidFill>
                <a:srgbClr val="000000"/>
              </a:solidFill>
              <a:latin typeface="Arial"/>
            </a:defRPr>
          </a:lvl8pPr>
          <a:lvl9pPr marL="3657600" algn="l" defTabSz="914400" rtl="0" eaLnBrk="1" latinLnBrk="0" hangingPunct="1">
            <a:defRPr sz="1800" kern="1200">
              <a:solidFill>
                <a:srgbClr val="000000"/>
              </a:solidFill>
              <a:latin typeface="Arial"/>
            </a:defRPr>
          </a:lvl9pPr>
        </a:lstStyle>
        <a:p xmlns:a="http://schemas.openxmlformats.org/drawingml/2006/main">
          <a:r>
            <a:rPr lang="en-US" sz="900" dirty="0" smtClean="0"/>
            <a:t>Operation skills</a:t>
          </a:r>
          <a:endParaRPr lang="en-US" sz="900" dirty="0"/>
        </a:p>
      </cdr:txBody>
    </cdr:sp>
  </cdr:relSizeAnchor>
  <cdr:relSizeAnchor xmlns:cdr="http://schemas.openxmlformats.org/drawingml/2006/chartDrawing">
    <cdr:from>
      <cdr:x>0.28448</cdr:x>
      <cdr:y>0.50909</cdr:y>
    </cdr:from>
    <cdr:to>
      <cdr:x>0.59554</cdr:x>
      <cdr:y>0.56417</cdr:y>
    </cdr:to>
    <cdr:sp macro="" textlink="">
      <cdr:nvSpPr>
        <cdr:cNvPr id="13" name="TextBox 4"/>
        <cdr:cNvSpPr txBox="1"/>
      </cdr:nvSpPr>
      <cdr:spPr>
        <a:xfrm xmlns:a="http://schemas.openxmlformats.org/drawingml/2006/main">
          <a:off x="2514600" y="2133600"/>
          <a:ext cx="2749471" cy="230832"/>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914400" rtl="0" eaLnBrk="1" latinLnBrk="0" hangingPunct="1">
            <a:defRPr sz="1800" kern="1200">
              <a:solidFill>
                <a:srgbClr val="000000"/>
              </a:solidFill>
              <a:latin typeface="Arial"/>
            </a:defRPr>
          </a:lvl1pPr>
          <a:lvl2pPr marL="457200" algn="l" defTabSz="914400" rtl="0" eaLnBrk="1" latinLnBrk="0" hangingPunct="1">
            <a:defRPr sz="1800" kern="1200">
              <a:solidFill>
                <a:srgbClr val="000000"/>
              </a:solidFill>
              <a:latin typeface="Arial"/>
            </a:defRPr>
          </a:lvl2pPr>
          <a:lvl3pPr marL="914400" algn="l" defTabSz="914400" rtl="0" eaLnBrk="1" latinLnBrk="0" hangingPunct="1">
            <a:defRPr sz="1800" kern="1200">
              <a:solidFill>
                <a:srgbClr val="000000"/>
              </a:solidFill>
              <a:latin typeface="Arial"/>
            </a:defRPr>
          </a:lvl3pPr>
          <a:lvl4pPr marL="1371600" algn="l" defTabSz="914400" rtl="0" eaLnBrk="1" latinLnBrk="0" hangingPunct="1">
            <a:defRPr sz="1800" kern="1200">
              <a:solidFill>
                <a:srgbClr val="000000"/>
              </a:solidFill>
              <a:latin typeface="Arial"/>
            </a:defRPr>
          </a:lvl4pPr>
          <a:lvl5pPr marL="1828800" algn="l" defTabSz="914400" rtl="0" eaLnBrk="1" latinLnBrk="0" hangingPunct="1">
            <a:defRPr sz="1800" kern="1200">
              <a:solidFill>
                <a:srgbClr val="000000"/>
              </a:solidFill>
              <a:latin typeface="Arial"/>
            </a:defRPr>
          </a:lvl5pPr>
          <a:lvl6pPr marL="2286000" algn="l" defTabSz="914400" rtl="0" eaLnBrk="1" latinLnBrk="0" hangingPunct="1">
            <a:defRPr sz="1800" kern="1200">
              <a:solidFill>
                <a:srgbClr val="000000"/>
              </a:solidFill>
              <a:latin typeface="Arial"/>
            </a:defRPr>
          </a:lvl6pPr>
          <a:lvl7pPr marL="2743200" algn="l" defTabSz="914400" rtl="0" eaLnBrk="1" latinLnBrk="0" hangingPunct="1">
            <a:defRPr sz="1800" kern="1200">
              <a:solidFill>
                <a:srgbClr val="000000"/>
              </a:solidFill>
              <a:latin typeface="Arial"/>
            </a:defRPr>
          </a:lvl7pPr>
          <a:lvl8pPr marL="3200400" algn="l" defTabSz="914400" rtl="0" eaLnBrk="1" latinLnBrk="0" hangingPunct="1">
            <a:defRPr sz="1800" kern="1200">
              <a:solidFill>
                <a:srgbClr val="000000"/>
              </a:solidFill>
              <a:latin typeface="Arial"/>
            </a:defRPr>
          </a:lvl8pPr>
          <a:lvl9pPr marL="3657600" algn="l" defTabSz="914400" rtl="0" eaLnBrk="1" latinLnBrk="0" hangingPunct="1">
            <a:defRPr sz="1800" kern="1200">
              <a:solidFill>
                <a:srgbClr val="000000"/>
              </a:solidFill>
              <a:latin typeface="Arial"/>
            </a:defRPr>
          </a:lvl9pPr>
        </a:lstStyle>
        <a:p xmlns:a="http://schemas.openxmlformats.org/drawingml/2006/main">
          <a:r>
            <a:rPr lang="en-US" sz="900" dirty="0" smtClean="0"/>
            <a:t>Knowledge of media communications and delivery</a:t>
          </a:r>
          <a:endParaRPr lang="en-US" sz="9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90532-5C81-4FBE-9F66-A2433FDD737F}" type="datetimeFigureOut">
              <a:rPr lang="en-US" smtClean="0"/>
              <a:pPr/>
              <a:t>7/28/2010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365E76-1A29-4AA7-9D96-AEF99ACECF8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0E6B4D7-B95E-4654-9F51-4BDEF0355EF5}" type="slidenum">
              <a:rPr lang="en-US">
                <a:solidFill>
                  <a:prstClr val="black"/>
                </a:solidFill>
              </a:rPr>
              <a:pPr/>
              <a:t>1</a:t>
            </a:fld>
            <a:endParaRPr lang="en-US" dirty="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365E76-1A29-4AA7-9D96-AEF99ACECF8E}" type="slidenum">
              <a:rPr lang="en-US" smtClean="0"/>
              <a:pPr/>
              <a:t>12</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365E76-1A29-4AA7-9D96-AEF99ACECF8E}" type="slidenum">
              <a:rPr lang="en-US" smtClean="0"/>
              <a:pPr/>
              <a:t>13</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365E76-1A29-4AA7-9D96-AEF99ACECF8E}" type="slidenum">
              <a:rPr lang="en-US" smtClean="0"/>
              <a:pPr/>
              <a:t>14</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365E76-1A29-4AA7-9D96-AEF99ACECF8E}" type="slidenum">
              <a:rPr lang="en-US" smtClean="0"/>
              <a:pPr/>
              <a:t>17</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365E76-1A29-4AA7-9D96-AEF99ACECF8E}"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365E76-1A29-4AA7-9D96-AEF99ACECF8E}"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365E76-1A29-4AA7-9D96-AEF99ACECF8E}"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365E76-1A29-4AA7-9D96-AEF99ACECF8E}"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365E76-1A29-4AA7-9D96-AEF99ACECF8E}"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365E76-1A29-4AA7-9D96-AEF99ACECF8E}"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365E76-1A29-4AA7-9D96-AEF99ACECF8E}"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365E76-1A29-4AA7-9D96-AEF99ACECF8E}" type="slidenum">
              <a:rPr lang="en-US" smtClean="0"/>
              <a:pPr/>
              <a:t>10</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365E76-1A29-4AA7-9D96-AEF99ACECF8E}" type="slidenum">
              <a:rPr lang="en-US" smtClean="0"/>
              <a:pPr/>
              <a:t>11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a:off x="0" y="6058181"/>
            <a:ext cx="9144000" cy="799819"/>
          </a:xfrm>
          <a:prstGeom prst="rect">
            <a:avLst/>
          </a:prstGeom>
          <a:solidFill>
            <a:srgbClr val="5978B8"/>
          </a:solidFill>
          <a:ln w="9525">
            <a:noFill/>
            <a:miter lim="800000"/>
            <a:headEnd/>
            <a:tailEnd/>
          </a:ln>
          <a:effectLst/>
        </p:spPr>
        <p:txBody>
          <a:bodyPr wrap="none" lIns="82058" tIns="41029" rIns="82058" bIns="41029" anchor="ctr"/>
          <a:lstStyle/>
          <a:p>
            <a:pPr fontAlgn="base">
              <a:spcBef>
                <a:spcPct val="20000"/>
              </a:spcBef>
              <a:spcAft>
                <a:spcPct val="0"/>
              </a:spcAft>
              <a:defRPr/>
            </a:pPr>
            <a:endParaRPr lang="en-US" sz="2800" dirty="0">
              <a:solidFill>
                <a:srgbClr val="000000"/>
              </a:solidFill>
            </a:endParaRPr>
          </a:p>
        </p:txBody>
      </p:sp>
      <p:pic>
        <p:nvPicPr>
          <p:cNvPr id="5" name="Picture 5" descr="GMAC Logo + access Wt"/>
          <p:cNvPicPr>
            <a:picLocks noChangeAspect="1" noChangeArrowheads="1"/>
          </p:cNvPicPr>
          <p:nvPr userDrawn="1"/>
        </p:nvPicPr>
        <p:blipFill>
          <a:blip r:embed="rId2" cstate="print"/>
          <a:srcRect/>
          <a:stretch>
            <a:fillRect/>
          </a:stretch>
        </p:blipFill>
        <p:spPr bwMode="auto">
          <a:xfrm>
            <a:off x="7855239" y="6167438"/>
            <a:ext cx="889000" cy="595312"/>
          </a:xfrm>
          <a:prstGeom prst="rect">
            <a:avLst/>
          </a:prstGeom>
          <a:noFill/>
          <a:ln w="9525">
            <a:noFill/>
            <a:miter lim="800000"/>
            <a:headEnd/>
            <a:tailEnd/>
          </a:ln>
        </p:spPr>
      </p:pic>
      <p:sp>
        <p:nvSpPr>
          <p:cNvPr id="6" name="Text Box 6"/>
          <p:cNvSpPr txBox="1">
            <a:spLocks noChangeArrowheads="1"/>
          </p:cNvSpPr>
          <p:nvPr userDrawn="1"/>
        </p:nvSpPr>
        <p:spPr bwMode="auto">
          <a:xfrm>
            <a:off x="0" y="6394357"/>
            <a:ext cx="7710743" cy="430875"/>
          </a:xfrm>
          <a:prstGeom prst="rect">
            <a:avLst/>
          </a:prstGeom>
          <a:noFill/>
          <a:ln w="9525" algn="ctr">
            <a:noFill/>
            <a:miter lim="800000"/>
            <a:headEnd/>
            <a:tailEnd/>
          </a:ln>
          <a:effectLst/>
        </p:spPr>
        <p:txBody>
          <a:bodyPr wrap="none" lIns="91429" tIns="45714" rIns="91429" bIns="45714">
            <a:spAutoFit/>
          </a:bodyPr>
          <a:lstStyle/>
          <a:p>
            <a:pPr algn="l" defTabSz="914608" fontAlgn="base">
              <a:spcBef>
                <a:spcPct val="20000"/>
              </a:spcBef>
              <a:spcAft>
                <a:spcPct val="0"/>
              </a:spcAft>
              <a:defRPr/>
            </a:pPr>
            <a:r>
              <a:rPr lang="en-US" sz="1000" dirty="0">
                <a:solidFill>
                  <a:srgbClr val="FFFFFF"/>
                </a:solidFill>
              </a:rPr>
              <a:t>©</a:t>
            </a:r>
            <a:r>
              <a:rPr lang="en-US" sz="1000" dirty="0" smtClean="0">
                <a:solidFill>
                  <a:srgbClr val="FFFFFF"/>
                </a:solidFill>
              </a:rPr>
              <a:t>2009 </a:t>
            </a:r>
            <a:r>
              <a:rPr lang="en-US" sz="1000" dirty="0">
                <a:solidFill>
                  <a:srgbClr val="FFFFFF"/>
                </a:solidFill>
              </a:rPr>
              <a:t>Graduate Management Admission Council® (GMAC®). All rights reserved.</a:t>
            </a:r>
          </a:p>
          <a:p>
            <a:pPr defTabSz="914608" fontAlgn="base">
              <a:spcBef>
                <a:spcPct val="20000"/>
              </a:spcBef>
              <a:spcAft>
                <a:spcPct val="0"/>
              </a:spcAft>
              <a:defRPr/>
            </a:pPr>
            <a:r>
              <a:rPr lang="en-US" sz="1000" dirty="0">
                <a:solidFill>
                  <a:srgbClr val="FFFFFF"/>
                </a:solidFill>
              </a:rPr>
              <a:t>This document may be reproduced, in whole or in part, without modification and with all copyright and trademark attributions included.</a:t>
            </a:r>
          </a:p>
        </p:txBody>
      </p:sp>
      <p:pic>
        <p:nvPicPr>
          <p:cNvPr id="7" name="Picture 8" descr="sample4_FINAL"/>
          <p:cNvPicPr>
            <a:picLocks noChangeAspect="1" noChangeArrowheads="1"/>
          </p:cNvPicPr>
          <p:nvPr userDrawn="1"/>
        </p:nvPicPr>
        <p:blipFill>
          <a:blip r:embed="rId3" cstate="print"/>
          <a:srcRect b="14977"/>
          <a:stretch>
            <a:fillRect/>
          </a:stretch>
        </p:blipFill>
        <p:spPr bwMode="auto">
          <a:xfrm>
            <a:off x="69273" y="1739714"/>
            <a:ext cx="9005455" cy="3101228"/>
          </a:xfrm>
          <a:prstGeom prst="rect">
            <a:avLst/>
          </a:prstGeom>
          <a:noFill/>
          <a:ln w="9525">
            <a:noFill/>
            <a:miter lim="800000"/>
            <a:headEnd/>
            <a:tailEnd/>
          </a:ln>
        </p:spPr>
      </p:pic>
      <p:sp>
        <p:nvSpPr>
          <p:cNvPr id="157699" name="Rectangle 3"/>
          <p:cNvSpPr>
            <a:spLocks noGrp="1" noChangeArrowheads="1"/>
          </p:cNvSpPr>
          <p:nvPr>
            <p:ph type="ctrTitle"/>
          </p:nvPr>
        </p:nvSpPr>
        <p:spPr>
          <a:xfrm>
            <a:off x="685512" y="2130519"/>
            <a:ext cx="7772977" cy="538597"/>
          </a:xfrm>
        </p:spPr>
        <p:txBody>
          <a:bodyPr/>
          <a:lstStyle>
            <a:lvl1pPr>
              <a:defRPr/>
            </a:lvl1pPr>
          </a:lstStyle>
          <a:p>
            <a:r>
              <a:rPr lang="en-US"/>
              <a:t>Click to edit Master title style</a:t>
            </a:r>
          </a:p>
        </p:txBody>
      </p:sp>
      <p:sp>
        <p:nvSpPr>
          <p:cNvPr id="157700" name="Rectangle 4"/>
          <p:cNvSpPr>
            <a:spLocks noGrp="1" noChangeArrowheads="1"/>
          </p:cNvSpPr>
          <p:nvPr>
            <p:ph type="subTitle" idx="1"/>
          </p:nvPr>
        </p:nvSpPr>
        <p:spPr>
          <a:xfrm>
            <a:off x="1371023" y="3885640"/>
            <a:ext cx="6401955" cy="477042"/>
          </a:xfrm>
        </p:spPr>
        <p:txBody>
          <a:bodyPr/>
          <a:lstStyle>
            <a:lvl1pPr marL="0" indent="0" algn="ctr">
              <a:buFontTx/>
              <a:buNone/>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343444" y="1343306"/>
            <a:ext cx="15327251" cy="121570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4060" y="465044"/>
            <a:ext cx="1969748" cy="20226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22546" y="465044"/>
            <a:ext cx="7740558" cy="20226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84909" y="1343306"/>
            <a:ext cx="8498898" cy="195436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3035" y="4406713"/>
            <a:ext cx="7771534" cy="1200316"/>
          </a:xfrm>
        </p:spPr>
        <p:txBody>
          <a:bodyPr/>
          <a:lstStyle>
            <a:lvl1pPr algn="l">
              <a:defRPr sz="3600" b="1" cap="all"/>
            </a:lvl1pPr>
          </a:lstStyle>
          <a:p>
            <a:r>
              <a:rPr lang="en-US" smtClean="0"/>
              <a:t>Click to edit Master title style</a:t>
            </a:r>
            <a:endParaRPr lang="en-US"/>
          </a:p>
        </p:txBody>
      </p:sp>
      <p:sp>
        <p:nvSpPr>
          <p:cNvPr id="3" name="Text Placeholder 2"/>
          <p:cNvSpPr>
            <a:spLocks noGrp="1"/>
          </p:cNvSpPr>
          <p:nvPr>
            <p:ph type="body" idx="1"/>
          </p:nvPr>
        </p:nvSpPr>
        <p:spPr>
          <a:xfrm>
            <a:off x="723035" y="4037393"/>
            <a:ext cx="7771534" cy="369320"/>
          </a:xfrm>
        </p:spPr>
        <p:txBody>
          <a:bodyPr anchor="b"/>
          <a:lstStyle>
            <a:lvl1pPr marL="0" indent="0">
              <a:buNone/>
              <a:defRPr sz="1800"/>
            </a:lvl1pPr>
            <a:lvl2pPr marL="410291" indent="0">
              <a:buNone/>
              <a:defRPr sz="1600"/>
            </a:lvl2pPr>
            <a:lvl3pPr marL="820583" indent="0">
              <a:buNone/>
              <a:defRPr sz="1400"/>
            </a:lvl3pPr>
            <a:lvl4pPr marL="1230874" indent="0">
              <a:buNone/>
              <a:defRPr sz="1300"/>
            </a:lvl4pPr>
            <a:lvl5pPr marL="1641165" indent="0">
              <a:buNone/>
              <a:defRPr sz="1300"/>
            </a:lvl5pPr>
            <a:lvl6pPr marL="2051456" indent="0">
              <a:buNone/>
              <a:defRPr sz="1300"/>
            </a:lvl6pPr>
            <a:lvl7pPr marL="2461748" indent="0">
              <a:buNone/>
              <a:defRPr sz="1300"/>
            </a:lvl7pPr>
            <a:lvl8pPr marL="2872039" indent="0">
              <a:buNone/>
              <a:defRPr sz="1300"/>
            </a:lvl8pPr>
            <a:lvl9pPr marL="3282330" indent="0">
              <a:buNone/>
              <a:defRPr sz="13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84909" y="1343306"/>
            <a:ext cx="4179455" cy="2191357"/>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2909" y="1343306"/>
            <a:ext cx="4180898" cy="2191357"/>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489" y="274544"/>
            <a:ext cx="8229023" cy="53859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489" y="1405913"/>
            <a:ext cx="4039465" cy="769429"/>
          </a:xfrm>
        </p:spPr>
        <p:txBody>
          <a:bodyPr anchor="b"/>
          <a:lstStyle>
            <a:lvl1pPr marL="0" indent="0">
              <a:buNone/>
              <a:defRPr sz="2200" b="1"/>
            </a:lvl1pPr>
            <a:lvl2pPr marL="410291" indent="0">
              <a:buNone/>
              <a:defRPr sz="1800" b="1"/>
            </a:lvl2pPr>
            <a:lvl3pPr marL="820583" indent="0">
              <a:buNone/>
              <a:defRPr sz="1600" b="1"/>
            </a:lvl3pPr>
            <a:lvl4pPr marL="1230874" indent="0">
              <a:buNone/>
              <a:defRPr sz="1400" b="1"/>
            </a:lvl4pPr>
            <a:lvl5pPr marL="1641165" indent="0">
              <a:buNone/>
              <a:defRPr sz="1400" b="1"/>
            </a:lvl5pPr>
            <a:lvl6pPr marL="2051456" indent="0">
              <a:buNone/>
              <a:defRPr sz="1400" b="1"/>
            </a:lvl6pPr>
            <a:lvl7pPr marL="2461748" indent="0">
              <a:buNone/>
              <a:defRPr sz="1400" b="1"/>
            </a:lvl7pPr>
            <a:lvl8pPr marL="2872039" indent="0">
              <a:buNone/>
              <a:defRPr sz="1400" b="1"/>
            </a:lvl8pPr>
            <a:lvl9pPr marL="3282330" indent="0">
              <a:buNone/>
              <a:defRPr sz="1400" b="1"/>
            </a:lvl9pPr>
          </a:lstStyle>
          <a:p>
            <a:pPr lvl="0"/>
            <a:r>
              <a:rPr lang="en-US" smtClean="0"/>
              <a:t>Click to edit Master text styles</a:t>
            </a:r>
          </a:p>
        </p:txBody>
      </p:sp>
      <p:sp>
        <p:nvSpPr>
          <p:cNvPr id="4" name="Content Placeholder 3"/>
          <p:cNvSpPr>
            <a:spLocks noGrp="1"/>
          </p:cNvSpPr>
          <p:nvPr>
            <p:ph sz="half" idx="2"/>
          </p:nvPr>
        </p:nvSpPr>
        <p:spPr>
          <a:xfrm>
            <a:off x="457489" y="2175343"/>
            <a:ext cx="4039465" cy="1914358"/>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603" y="1405913"/>
            <a:ext cx="4040909" cy="769429"/>
          </a:xfrm>
        </p:spPr>
        <p:txBody>
          <a:bodyPr anchor="b"/>
          <a:lstStyle>
            <a:lvl1pPr marL="0" indent="0">
              <a:buNone/>
              <a:defRPr sz="2200" b="1"/>
            </a:lvl1pPr>
            <a:lvl2pPr marL="410291" indent="0">
              <a:buNone/>
              <a:defRPr sz="1800" b="1"/>
            </a:lvl2pPr>
            <a:lvl3pPr marL="820583" indent="0">
              <a:buNone/>
              <a:defRPr sz="1600" b="1"/>
            </a:lvl3pPr>
            <a:lvl4pPr marL="1230874" indent="0">
              <a:buNone/>
              <a:defRPr sz="1400" b="1"/>
            </a:lvl4pPr>
            <a:lvl5pPr marL="1641165" indent="0">
              <a:buNone/>
              <a:defRPr sz="1400" b="1"/>
            </a:lvl5pPr>
            <a:lvl6pPr marL="2051456" indent="0">
              <a:buNone/>
              <a:defRPr sz="1400" b="1"/>
            </a:lvl6pPr>
            <a:lvl7pPr marL="2461748" indent="0">
              <a:buNone/>
              <a:defRPr sz="1400" b="1"/>
            </a:lvl7pPr>
            <a:lvl8pPr marL="2872039" indent="0">
              <a:buNone/>
              <a:defRPr sz="1400" b="1"/>
            </a:lvl8pPr>
            <a:lvl9pPr marL="3282330" indent="0">
              <a:buNone/>
              <a:defRPr sz="1400" b="1"/>
            </a:lvl9pPr>
          </a:lstStyle>
          <a:p>
            <a:pPr lvl="0"/>
            <a:r>
              <a:rPr lang="en-US" smtClean="0"/>
              <a:t>Click to edit Master text styles</a:t>
            </a:r>
          </a:p>
        </p:txBody>
      </p:sp>
      <p:sp>
        <p:nvSpPr>
          <p:cNvPr id="6" name="Content Placeholder 5"/>
          <p:cNvSpPr>
            <a:spLocks noGrp="1"/>
          </p:cNvSpPr>
          <p:nvPr>
            <p:ph sz="quarter" idx="4"/>
          </p:nvPr>
        </p:nvSpPr>
        <p:spPr>
          <a:xfrm>
            <a:off x="4645603" y="2175343"/>
            <a:ext cx="4040909" cy="1914358"/>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489" y="789435"/>
            <a:ext cx="3007591" cy="646319"/>
          </a:xfrm>
        </p:spPr>
        <p:txBody>
          <a:bodyPr anchor="b"/>
          <a:lstStyle>
            <a:lvl1pPr algn="l">
              <a:defRPr sz="1800" b="1"/>
            </a:lvl1pPr>
          </a:lstStyle>
          <a:p>
            <a:r>
              <a:rPr lang="en-US" smtClean="0"/>
              <a:t>Click to edit Master title style</a:t>
            </a:r>
            <a:endParaRPr lang="en-US"/>
          </a:p>
        </p:txBody>
      </p:sp>
      <p:sp>
        <p:nvSpPr>
          <p:cNvPr id="3" name="Content Placeholder 2"/>
          <p:cNvSpPr>
            <a:spLocks noGrp="1"/>
          </p:cNvSpPr>
          <p:nvPr>
            <p:ph idx="1"/>
          </p:nvPr>
        </p:nvSpPr>
        <p:spPr>
          <a:xfrm>
            <a:off x="3574762" y="273144"/>
            <a:ext cx="5111750" cy="2517600"/>
          </a:xfrm>
        </p:spPr>
        <p:txBody>
          <a:bodyPr/>
          <a:lstStyle>
            <a:lvl1pPr>
              <a:defRPr sz="2900"/>
            </a:lvl1pPr>
            <a:lvl2pPr>
              <a:defRPr sz="25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489" y="1435755"/>
            <a:ext cx="3007591" cy="292376"/>
          </a:xfrm>
        </p:spPr>
        <p:txBody>
          <a:bodyPr/>
          <a:lstStyle>
            <a:lvl1pPr marL="0" indent="0">
              <a:buNone/>
              <a:defRPr sz="1300"/>
            </a:lvl1pPr>
            <a:lvl2pPr marL="410291" indent="0">
              <a:buNone/>
              <a:defRPr sz="1100"/>
            </a:lvl2pPr>
            <a:lvl3pPr marL="820583" indent="0">
              <a:buNone/>
              <a:defRPr sz="900"/>
            </a:lvl3pPr>
            <a:lvl4pPr marL="1230874" indent="0">
              <a:buNone/>
              <a:defRPr sz="800"/>
            </a:lvl4pPr>
            <a:lvl5pPr marL="1641165" indent="0">
              <a:buNone/>
              <a:defRPr sz="800"/>
            </a:lvl5pPr>
            <a:lvl6pPr marL="2051456" indent="0">
              <a:buNone/>
              <a:defRPr sz="800"/>
            </a:lvl6pPr>
            <a:lvl7pPr marL="2461748" indent="0">
              <a:buNone/>
              <a:defRPr sz="800"/>
            </a:lvl7pPr>
            <a:lvl8pPr marL="2872039" indent="0">
              <a:buNone/>
              <a:defRPr sz="800"/>
            </a:lvl8pPr>
            <a:lvl9pPr marL="3282330" indent="0">
              <a:buNone/>
              <a:defRPr sz="8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432" y="4998298"/>
            <a:ext cx="5486977" cy="369320"/>
          </a:xfrm>
        </p:spPr>
        <p:txBody>
          <a:bodyPr anchor="b"/>
          <a:lstStyle>
            <a:lvl1pPr algn="l">
              <a:defRPr sz="1800" b="1"/>
            </a:lvl1pPr>
          </a:lstStyle>
          <a:p>
            <a:r>
              <a:rPr lang="en-US" smtClean="0"/>
              <a:t>Click to edit Master title style</a:t>
            </a:r>
            <a:endParaRPr lang="en-US"/>
          </a:p>
        </p:txBody>
      </p:sp>
      <p:sp>
        <p:nvSpPr>
          <p:cNvPr id="3" name="Picture Placeholder 2"/>
          <p:cNvSpPr>
            <a:spLocks noGrp="1"/>
          </p:cNvSpPr>
          <p:nvPr>
            <p:ph type="pic" idx="1"/>
          </p:nvPr>
        </p:nvSpPr>
        <p:spPr>
          <a:xfrm>
            <a:off x="1792432" y="612122"/>
            <a:ext cx="5486977" cy="538597"/>
          </a:xfrm>
        </p:spPr>
        <p:txBody>
          <a:bodyPr/>
          <a:lstStyle>
            <a:lvl1pPr marL="0" indent="0">
              <a:buNone/>
              <a:defRPr sz="2900"/>
            </a:lvl1pPr>
            <a:lvl2pPr marL="410291" indent="0">
              <a:buNone/>
              <a:defRPr sz="2500"/>
            </a:lvl2pPr>
            <a:lvl3pPr marL="820583" indent="0">
              <a:buNone/>
              <a:defRPr sz="2200"/>
            </a:lvl3pPr>
            <a:lvl4pPr marL="1230874" indent="0">
              <a:buNone/>
              <a:defRPr sz="1800"/>
            </a:lvl4pPr>
            <a:lvl5pPr marL="1641165" indent="0">
              <a:buNone/>
              <a:defRPr sz="1800"/>
            </a:lvl5pPr>
            <a:lvl6pPr marL="2051456" indent="0">
              <a:buNone/>
              <a:defRPr sz="1800"/>
            </a:lvl6pPr>
            <a:lvl7pPr marL="2461748" indent="0">
              <a:buNone/>
              <a:defRPr sz="1800"/>
            </a:lvl7pPr>
            <a:lvl8pPr marL="2872039" indent="0">
              <a:buNone/>
              <a:defRPr sz="1800"/>
            </a:lvl8pPr>
            <a:lvl9pPr marL="3282330" indent="0">
              <a:buNone/>
              <a:defRPr sz="1800"/>
            </a:lvl9pPr>
          </a:lstStyle>
          <a:p>
            <a:pPr lvl="0"/>
            <a:endParaRPr lang="en-US" noProof="0" dirty="0" smtClean="0"/>
          </a:p>
        </p:txBody>
      </p:sp>
      <p:sp>
        <p:nvSpPr>
          <p:cNvPr id="4" name="Text Placeholder 3"/>
          <p:cNvSpPr>
            <a:spLocks noGrp="1"/>
          </p:cNvSpPr>
          <p:nvPr>
            <p:ph type="body" sz="half" idx="2"/>
          </p:nvPr>
        </p:nvSpPr>
        <p:spPr>
          <a:xfrm>
            <a:off x="1792432" y="5367618"/>
            <a:ext cx="5486977" cy="292376"/>
          </a:xfrm>
        </p:spPr>
        <p:txBody>
          <a:bodyPr/>
          <a:lstStyle>
            <a:lvl1pPr marL="0" indent="0">
              <a:buNone/>
              <a:defRPr sz="1300"/>
            </a:lvl1pPr>
            <a:lvl2pPr marL="410291" indent="0">
              <a:buNone/>
              <a:defRPr sz="1100"/>
            </a:lvl2pPr>
            <a:lvl3pPr marL="820583" indent="0">
              <a:buNone/>
              <a:defRPr sz="900"/>
            </a:lvl3pPr>
            <a:lvl4pPr marL="1230874" indent="0">
              <a:buNone/>
              <a:defRPr sz="800"/>
            </a:lvl4pPr>
            <a:lvl5pPr marL="1641165" indent="0">
              <a:buNone/>
              <a:defRPr sz="800"/>
            </a:lvl5pPr>
            <a:lvl6pPr marL="2051456" indent="0">
              <a:buNone/>
              <a:defRPr sz="800"/>
            </a:lvl6pPr>
            <a:lvl7pPr marL="2461748" indent="0">
              <a:buNone/>
              <a:defRPr sz="800"/>
            </a:lvl7pPr>
            <a:lvl8pPr marL="2872039" indent="0">
              <a:buNone/>
              <a:defRPr sz="800"/>
            </a:lvl8pPr>
            <a:lvl9pPr marL="3282330" indent="0">
              <a:buNone/>
              <a:defRPr sz="8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ChangeArrowheads="1"/>
          </p:cNvSpPr>
          <p:nvPr userDrawn="1"/>
        </p:nvSpPr>
        <p:spPr bwMode="auto">
          <a:xfrm>
            <a:off x="0" y="6058181"/>
            <a:ext cx="9144000" cy="799819"/>
          </a:xfrm>
          <a:prstGeom prst="rect">
            <a:avLst/>
          </a:prstGeom>
          <a:solidFill>
            <a:srgbClr val="5978B8"/>
          </a:solidFill>
          <a:ln w="9525">
            <a:noFill/>
            <a:miter lim="800000"/>
            <a:headEnd/>
            <a:tailEnd/>
          </a:ln>
          <a:effectLst/>
        </p:spPr>
        <p:txBody>
          <a:bodyPr wrap="none" lIns="82058" tIns="41029" rIns="82058" bIns="41029" anchor="ctr"/>
          <a:lstStyle/>
          <a:p>
            <a:pPr fontAlgn="base">
              <a:spcBef>
                <a:spcPct val="20000"/>
              </a:spcBef>
              <a:spcAft>
                <a:spcPct val="0"/>
              </a:spcAft>
              <a:defRPr/>
            </a:pPr>
            <a:endParaRPr lang="en-US" sz="2800" dirty="0">
              <a:solidFill>
                <a:srgbClr val="000000"/>
              </a:solidFill>
            </a:endParaRPr>
          </a:p>
        </p:txBody>
      </p:sp>
      <p:sp>
        <p:nvSpPr>
          <p:cNvPr id="1027" name="Rectangle 5"/>
          <p:cNvSpPr>
            <a:spLocks noGrp="1" noChangeArrowheads="1"/>
          </p:cNvSpPr>
          <p:nvPr>
            <p:ph type="title"/>
          </p:nvPr>
        </p:nvSpPr>
        <p:spPr bwMode="auto">
          <a:xfrm>
            <a:off x="473364" y="465045"/>
            <a:ext cx="8477250" cy="538597"/>
          </a:xfrm>
          <a:prstGeom prst="rect">
            <a:avLst/>
          </a:prstGeom>
          <a:noFill/>
          <a:ln w="9525">
            <a:noFill/>
            <a:miter lim="800000"/>
            <a:headEnd/>
            <a:tailEnd/>
          </a:ln>
        </p:spPr>
        <p:txBody>
          <a:bodyPr vert="horz" wrap="square" lIns="91429" tIns="45714" rIns="91429" bIns="45714" numCol="1" anchor="t" anchorCtr="0" compatLnSpc="1">
            <a:prstTxWarp prst="textNoShape">
              <a:avLst/>
            </a:prstTxWarp>
            <a:spAutoFit/>
          </a:bodyPr>
          <a:lstStyle/>
          <a:p>
            <a:pPr lvl="0"/>
            <a:r>
              <a:rPr lang="en-US" smtClean="0"/>
              <a:t>Click to edit Master title style</a:t>
            </a:r>
          </a:p>
        </p:txBody>
      </p:sp>
      <p:sp>
        <p:nvSpPr>
          <p:cNvPr id="1028" name="Rectangle 6"/>
          <p:cNvSpPr>
            <a:spLocks noGrp="1" noChangeArrowheads="1"/>
          </p:cNvSpPr>
          <p:nvPr>
            <p:ph type="body" idx="1"/>
          </p:nvPr>
        </p:nvSpPr>
        <p:spPr bwMode="auto">
          <a:xfrm>
            <a:off x="484909" y="1343306"/>
            <a:ext cx="8498898" cy="1215705"/>
          </a:xfrm>
          <a:prstGeom prst="rect">
            <a:avLst/>
          </a:prstGeom>
          <a:noFill/>
          <a:ln w="9525">
            <a:noFill/>
            <a:miter lim="800000"/>
            <a:headEnd/>
            <a:tailEnd/>
          </a:ln>
        </p:spPr>
        <p:txBody>
          <a:bodyPr vert="horz" wrap="square" lIns="91429" tIns="45714" rIns="91429" bIns="45714"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p:txBody>
      </p:sp>
      <p:pic>
        <p:nvPicPr>
          <p:cNvPr id="1029" name="Picture 7" descr="GMAC Logo + access Wt"/>
          <p:cNvPicPr>
            <a:picLocks noChangeAspect="1" noChangeArrowheads="1"/>
          </p:cNvPicPr>
          <p:nvPr userDrawn="1"/>
        </p:nvPicPr>
        <p:blipFill>
          <a:blip r:embed="rId13" cstate="print"/>
          <a:srcRect/>
          <a:stretch>
            <a:fillRect/>
          </a:stretch>
        </p:blipFill>
        <p:spPr bwMode="auto">
          <a:xfrm>
            <a:off x="7855239" y="6167438"/>
            <a:ext cx="889000" cy="595312"/>
          </a:xfrm>
          <a:prstGeom prst="rect">
            <a:avLst/>
          </a:prstGeom>
          <a:noFill/>
          <a:ln w="9525">
            <a:noFill/>
            <a:miter lim="800000"/>
            <a:headEnd/>
            <a:tailEnd/>
          </a:ln>
        </p:spPr>
      </p:pic>
      <p:sp>
        <p:nvSpPr>
          <p:cNvPr id="92168" name="Text Box 8"/>
          <p:cNvSpPr txBox="1">
            <a:spLocks noChangeArrowheads="1"/>
          </p:cNvSpPr>
          <p:nvPr userDrawn="1"/>
        </p:nvSpPr>
        <p:spPr bwMode="auto">
          <a:xfrm>
            <a:off x="1" y="6394357"/>
            <a:ext cx="5376771" cy="430875"/>
          </a:xfrm>
          <a:prstGeom prst="rect">
            <a:avLst/>
          </a:prstGeom>
          <a:noFill/>
          <a:ln w="9525" algn="ctr">
            <a:noFill/>
            <a:miter lim="800000"/>
            <a:headEnd/>
            <a:tailEnd/>
          </a:ln>
          <a:effectLst/>
        </p:spPr>
        <p:txBody>
          <a:bodyPr wrap="none" lIns="91429" tIns="45714" rIns="91429" bIns="45714">
            <a:spAutoFit/>
          </a:bodyPr>
          <a:lstStyle/>
          <a:p>
            <a:pPr defTabSz="914608" fontAlgn="base">
              <a:spcBef>
                <a:spcPct val="20000"/>
              </a:spcBef>
              <a:spcAft>
                <a:spcPct val="0"/>
              </a:spcAft>
              <a:defRPr/>
            </a:pPr>
            <a:r>
              <a:rPr lang="en-US" sz="1000" dirty="0">
                <a:solidFill>
                  <a:srgbClr val="FFFFFF"/>
                </a:solidFill>
              </a:rPr>
              <a:t>©</a:t>
            </a:r>
            <a:r>
              <a:rPr lang="en-US" sz="1000" dirty="0" smtClean="0">
                <a:solidFill>
                  <a:srgbClr val="FFFFFF"/>
                </a:solidFill>
              </a:rPr>
              <a:t>2009 </a:t>
            </a:r>
            <a:r>
              <a:rPr lang="en-US" sz="1000" dirty="0">
                <a:solidFill>
                  <a:srgbClr val="FFFFFF"/>
                </a:solidFill>
              </a:rPr>
              <a:t>Graduate Management Admission Council® (GMAC®). All rights reserved.</a:t>
            </a:r>
          </a:p>
          <a:p>
            <a:pPr defTabSz="914608" fontAlgn="base">
              <a:spcBef>
                <a:spcPct val="20000"/>
              </a:spcBef>
              <a:spcAft>
                <a:spcPct val="0"/>
              </a:spcAft>
              <a:defRPr/>
            </a:pPr>
            <a:r>
              <a:rPr lang="en-US" sz="1000" dirty="0">
                <a:solidFill>
                  <a:srgbClr val="FFFFFF"/>
                </a:solidFill>
              </a:rPr>
              <a:t>Source: </a:t>
            </a:r>
            <a:r>
              <a:rPr lang="en-US" sz="1000" dirty="0" smtClean="0">
                <a:solidFill>
                  <a:srgbClr val="FFFFFF"/>
                </a:solidFill>
              </a:rPr>
              <a:t>April 2009 Alumni</a:t>
            </a:r>
            <a:r>
              <a:rPr lang="en-US" sz="1000" baseline="0" dirty="0" smtClean="0">
                <a:solidFill>
                  <a:srgbClr val="FFFFFF"/>
                </a:solidFill>
              </a:rPr>
              <a:t> Perspectives Survey; </a:t>
            </a:r>
            <a:r>
              <a:rPr lang="en-US" sz="1000" dirty="0" smtClean="0">
                <a:solidFill>
                  <a:srgbClr val="FFFFFF"/>
                </a:solidFill>
              </a:rPr>
              <a:t>Available </a:t>
            </a:r>
            <a:r>
              <a:rPr lang="en-US" sz="1000" dirty="0">
                <a:solidFill>
                  <a:srgbClr val="FFFFFF"/>
                </a:solidFill>
              </a:rPr>
              <a:t>at http://www.gmac.com/research</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608" rtl="0" eaLnBrk="0" fontAlgn="base" hangingPunct="0">
        <a:spcBef>
          <a:spcPct val="0"/>
        </a:spcBef>
        <a:spcAft>
          <a:spcPct val="0"/>
        </a:spcAft>
        <a:defRPr sz="2900" b="1">
          <a:solidFill>
            <a:schemeClr val="tx2"/>
          </a:solidFill>
          <a:latin typeface="+mj-lt"/>
          <a:ea typeface="+mj-ea"/>
          <a:cs typeface="+mj-cs"/>
        </a:defRPr>
      </a:lvl1pPr>
      <a:lvl2pPr algn="l" defTabSz="914608" rtl="0" eaLnBrk="0" fontAlgn="base" hangingPunct="0">
        <a:spcBef>
          <a:spcPct val="0"/>
        </a:spcBef>
        <a:spcAft>
          <a:spcPct val="0"/>
        </a:spcAft>
        <a:defRPr sz="2900" b="1">
          <a:solidFill>
            <a:schemeClr val="tx2"/>
          </a:solidFill>
          <a:latin typeface="Arial" pitchFamily="34" charset="0"/>
        </a:defRPr>
      </a:lvl2pPr>
      <a:lvl3pPr algn="l" defTabSz="914608" rtl="0" eaLnBrk="0" fontAlgn="base" hangingPunct="0">
        <a:spcBef>
          <a:spcPct val="0"/>
        </a:spcBef>
        <a:spcAft>
          <a:spcPct val="0"/>
        </a:spcAft>
        <a:defRPr sz="2900" b="1">
          <a:solidFill>
            <a:schemeClr val="tx2"/>
          </a:solidFill>
          <a:latin typeface="Arial" pitchFamily="34" charset="0"/>
        </a:defRPr>
      </a:lvl3pPr>
      <a:lvl4pPr algn="l" defTabSz="914608" rtl="0" eaLnBrk="0" fontAlgn="base" hangingPunct="0">
        <a:spcBef>
          <a:spcPct val="0"/>
        </a:spcBef>
        <a:spcAft>
          <a:spcPct val="0"/>
        </a:spcAft>
        <a:defRPr sz="2900" b="1">
          <a:solidFill>
            <a:schemeClr val="tx2"/>
          </a:solidFill>
          <a:latin typeface="Arial" pitchFamily="34" charset="0"/>
        </a:defRPr>
      </a:lvl4pPr>
      <a:lvl5pPr algn="l" defTabSz="914608" rtl="0" eaLnBrk="0" fontAlgn="base" hangingPunct="0">
        <a:spcBef>
          <a:spcPct val="0"/>
        </a:spcBef>
        <a:spcAft>
          <a:spcPct val="0"/>
        </a:spcAft>
        <a:defRPr sz="2900" b="1">
          <a:solidFill>
            <a:schemeClr val="tx2"/>
          </a:solidFill>
          <a:latin typeface="Arial" pitchFamily="34" charset="0"/>
        </a:defRPr>
      </a:lvl5pPr>
      <a:lvl6pPr marL="410291" algn="l" defTabSz="914608" rtl="0" fontAlgn="base">
        <a:spcBef>
          <a:spcPct val="0"/>
        </a:spcBef>
        <a:spcAft>
          <a:spcPct val="0"/>
        </a:spcAft>
        <a:defRPr sz="2900" b="1">
          <a:solidFill>
            <a:schemeClr val="tx2"/>
          </a:solidFill>
          <a:latin typeface="Arial" pitchFamily="34" charset="0"/>
        </a:defRPr>
      </a:lvl6pPr>
      <a:lvl7pPr marL="820583" algn="l" defTabSz="914608" rtl="0" fontAlgn="base">
        <a:spcBef>
          <a:spcPct val="0"/>
        </a:spcBef>
        <a:spcAft>
          <a:spcPct val="0"/>
        </a:spcAft>
        <a:defRPr sz="2900" b="1">
          <a:solidFill>
            <a:schemeClr val="tx2"/>
          </a:solidFill>
          <a:latin typeface="Arial" pitchFamily="34" charset="0"/>
        </a:defRPr>
      </a:lvl7pPr>
      <a:lvl8pPr marL="1230874" algn="l" defTabSz="914608" rtl="0" fontAlgn="base">
        <a:spcBef>
          <a:spcPct val="0"/>
        </a:spcBef>
        <a:spcAft>
          <a:spcPct val="0"/>
        </a:spcAft>
        <a:defRPr sz="2900" b="1">
          <a:solidFill>
            <a:schemeClr val="tx2"/>
          </a:solidFill>
          <a:latin typeface="Arial" pitchFamily="34" charset="0"/>
        </a:defRPr>
      </a:lvl8pPr>
      <a:lvl9pPr marL="1641165" algn="l" defTabSz="914608" rtl="0" fontAlgn="base">
        <a:spcBef>
          <a:spcPct val="0"/>
        </a:spcBef>
        <a:spcAft>
          <a:spcPct val="0"/>
        </a:spcAft>
        <a:defRPr sz="2900" b="1">
          <a:solidFill>
            <a:schemeClr val="tx2"/>
          </a:solidFill>
          <a:latin typeface="Arial" pitchFamily="34" charset="0"/>
        </a:defRPr>
      </a:lvl9pPr>
    </p:titleStyle>
    <p:bodyStyle>
      <a:lvl1pPr marL="343334" indent="-343334" algn="l" defTabSz="914608" rtl="0" eaLnBrk="0" fontAlgn="base" hangingPunct="0">
        <a:spcBef>
          <a:spcPct val="20000"/>
        </a:spcBef>
        <a:spcAft>
          <a:spcPct val="0"/>
        </a:spcAft>
        <a:buChar char="•"/>
        <a:defRPr sz="2500">
          <a:solidFill>
            <a:schemeClr val="tx1"/>
          </a:solidFill>
          <a:latin typeface="+mn-lt"/>
          <a:ea typeface="+mn-ea"/>
          <a:cs typeface="+mn-cs"/>
        </a:defRPr>
      </a:lvl1pPr>
      <a:lvl2pPr marL="742229" indent="-284925" algn="l" defTabSz="914608" rtl="0" eaLnBrk="0" fontAlgn="base" hangingPunct="0">
        <a:spcBef>
          <a:spcPct val="20000"/>
        </a:spcBef>
        <a:spcAft>
          <a:spcPct val="0"/>
        </a:spcAft>
        <a:buChar char="–"/>
        <a:defRPr sz="2200">
          <a:solidFill>
            <a:schemeClr val="tx1"/>
          </a:solidFill>
          <a:latin typeface="+mn-lt"/>
        </a:defRPr>
      </a:lvl2pPr>
      <a:lvl3pPr marL="1142547" indent="-227940" algn="l" defTabSz="914608" rtl="0" eaLnBrk="0" fontAlgn="base" hangingPunct="0">
        <a:spcBef>
          <a:spcPct val="20000"/>
        </a:spcBef>
        <a:spcAft>
          <a:spcPct val="0"/>
        </a:spcAft>
        <a:buChar char="•"/>
        <a:defRPr>
          <a:solidFill>
            <a:schemeClr val="tx1"/>
          </a:solidFill>
          <a:latin typeface="+mn-lt"/>
        </a:defRPr>
      </a:lvl3pPr>
      <a:lvl4pPr marL="1599852" indent="-227940" algn="l" defTabSz="914608" rtl="0" eaLnBrk="0" fontAlgn="base" hangingPunct="0">
        <a:spcBef>
          <a:spcPct val="20000"/>
        </a:spcBef>
        <a:spcAft>
          <a:spcPct val="0"/>
        </a:spcAft>
        <a:buChar char="–"/>
        <a:defRPr sz="2000">
          <a:solidFill>
            <a:schemeClr val="tx1"/>
          </a:solidFill>
          <a:latin typeface="+mn-lt"/>
        </a:defRPr>
      </a:lvl4pPr>
      <a:lvl5pPr marL="2057155" indent="-227940" algn="l" defTabSz="914608" rtl="0" eaLnBrk="0" fontAlgn="base" hangingPunct="0">
        <a:spcBef>
          <a:spcPct val="20000"/>
        </a:spcBef>
        <a:spcAft>
          <a:spcPct val="0"/>
        </a:spcAft>
        <a:buChar char="»"/>
        <a:defRPr sz="2000">
          <a:solidFill>
            <a:schemeClr val="tx1"/>
          </a:solidFill>
          <a:latin typeface="+mn-lt"/>
        </a:defRPr>
      </a:lvl5pPr>
      <a:lvl6pPr marL="2467446" indent="-227940" algn="l" defTabSz="914608" rtl="0" fontAlgn="base">
        <a:spcBef>
          <a:spcPct val="20000"/>
        </a:spcBef>
        <a:spcAft>
          <a:spcPct val="0"/>
        </a:spcAft>
        <a:buChar char="»"/>
        <a:defRPr sz="2000">
          <a:solidFill>
            <a:schemeClr val="tx1"/>
          </a:solidFill>
          <a:latin typeface="+mn-lt"/>
        </a:defRPr>
      </a:lvl6pPr>
      <a:lvl7pPr marL="2877737" indent="-227940" algn="l" defTabSz="914608" rtl="0" fontAlgn="base">
        <a:spcBef>
          <a:spcPct val="20000"/>
        </a:spcBef>
        <a:spcAft>
          <a:spcPct val="0"/>
        </a:spcAft>
        <a:buChar char="»"/>
        <a:defRPr sz="2000">
          <a:solidFill>
            <a:schemeClr val="tx1"/>
          </a:solidFill>
          <a:latin typeface="+mn-lt"/>
        </a:defRPr>
      </a:lvl7pPr>
      <a:lvl8pPr marL="3288029" indent="-227940" algn="l" defTabSz="914608" rtl="0" fontAlgn="base">
        <a:spcBef>
          <a:spcPct val="20000"/>
        </a:spcBef>
        <a:spcAft>
          <a:spcPct val="0"/>
        </a:spcAft>
        <a:buChar char="»"/>
        <a:defRPr sz="2000">
          <a:solidFill>
            <a:schemeClr val="tx1"/>
          </a:solidFill>
          <a:latin typeface="+mn-lt"/>
        </a:defRPr>
      </a:lvl8pPr>
      <a:lvl9pPr marL="3698320" indent="-227940" algn="l" defTabSz="914608" rtl="0" fontAlgn="base">
        <a:spcBef>
          <a:spcPct val="20000"/>
        </a:spcBef>
        <a:spcAft>
          <a:spcPct val="0"/>
        </a:spcAft>
        <a:buChar char="»"/>
        <a:defRPr sz="2000">
          <a:solidFill>
            <a:schemeClr val="tx1"/>
          </a:solidFill>
          <a:latin typeface="+mn-lt"/>
        </a:defRPr>
      </a:lvl9pPr>
    </p:bodyStyle>
    <p:otherStyle>
      <a:defPPr>
        <a:defRPr lang="en-US"/>
      </a:defPPr>
      <a:lvl1pPr marL="0" algn="l" defTabSz="820583" rtl="0" eaLnBrk="1" latinLnBrk="0" hangingPunct="1">
        <a:defRPr sz="1600" kern="1200">
          <a:solidFill>
            <a:schemeClr val="tx1"/>
          </a:solidFill>
          <a:latin typeface="+mn-lt"/>
          <a:ea typeface="+mn-ea"/>
          <a:cs typeface="+mn-cs"/>
        </a:defRPr>
      </a:lvl1pPr>
      <a:lvl2pPr marL="410291" algn="l" defTabSz="820583" rtl="0" eaLnBrk="1" latinLnBrk="0" hangingPunct="1">
        <a:defRPr sz="1600" kern="1200">
          <a:solidFill>
            <a:schemeClr val="tx1"/>
          </a:solidFill>
          <a:latin typeface="+mn-lt"/>
          <a:ea typeface="+mn-ea"/>
          <a:cs typeface="+mn-cs"/>
        </a:defRPr>
      </a:lvl2pPr>
      <a:lvl3pPr marL="820583" algn="l" defTabSz="820583" rtl="0" eaLnBrk="1" latinLnBrk="0" hangingPunct="1">
        <a:defRPr sz="1600" kern="1200">
          <a:solidFill>
            <a:schemeClr val="tx1"/>
          </a:solidFill>
          <a:latin typeface="+mn-lt"/>
          <a:ea typeface="+mn-ea"/>
          <a:cs typeface="+mn-cs"/>
        </a:defRPr>
      </a:lvl3pPr>
      <a:lvl4pPr marL="1230874" algn="l" defTabSz="820583" rtl="0" eaLnBrk="1" latinLnBrk="0" hangingPunct="1">
        <a:defRPr sz="1600" kern="1200">
          <a:solidFill>
            <a:schemeClr val="tx1"/>
          </a:solidFill>
          <a:latin typeface="+mn-lt"/>
          <a:ea typeface="+mn-ea"/>
          <a:cs typeface="+mn-cs"/>
        </a:defRPr>
      </a:lvl4pPr>
      <a:lvl5pPr marL="1641165" algn="l" defTabSz="820583" rtl="0" eaLnBrk="1" latinLnBrk="0" hangingPunct="1">
        <a:defRPr sz="1600" kern="1200">
          <a:solidFill>
            <a:schemeClr val="tx1"/>
          </a:solidFill>
          <a:latin typeface="+mn-lt"/>
          <a:ea typeface="+mn-ea"/>
          <a:cs typeface="+mn-cs"/>
        </a:defRPr>
      </a:lvl5pPr>
      <a:lvl6pPr marL="2051456" algn="l" defTabSz="820583" rtl="0" eaLnBrk="1" latinLnBrk="0" hangingPunct="1">
        <a:defRPr sz="1600" kern="1200">
          <a:solidFill>
            <a:schemeClr val="tx1"/>
          </a:solidFill>
          <a:latin typeface="+mn-lt"/>
          <a:ea typeface="+mn-ea"/>
          <a:cs typeface="+mn-cs"/>
        </a:defRPr>
      </a:lvl6pPr>
      <a:lvl7pPr marL="2461748" algn="l" defTabSz="820583" rtl="0" eaLnBrk="1" latinLnBrk="0" hangingPunct="1">
        <a:defRPr sz="1600" kern="1200">
          <a:solidFill>
            <a:schemeClr val="tx1"/>
          </a:solidFill>
          <a:latin typeface="+mn-lt"/>
          <a:ea typeface="+mn-ea"/>
          <a:cs typeface="+mn-cs"/>
        </a:defRPr>
      </a:lvl7pPr>
      <a:lvl8pPr marL="2872039" algn="l" defTabSz="820583" rtl="0" eaLnBrk="1" latinLnBrk="0" hangingPunct="1">
        <a:defRPr sz="1600" kern="1200">
          <a:solidFill>
            <a:schemeClr val="tx1"/>
          </a:solidFill>
          <a:latin typeface="+mn-lt"/>
          <a:ea typeface="+mn-ea"/>
          <a:cs typeface="+mn-cs"/>
        </a:defRPr>
      </a:lvl8pPr>
      <a:lvl9pPr marL="3282330" algn="l" defTabSz="820583"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12.xml"/></Relationships>
</file>

<file path=ppt/slides/_rels/slide11.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14.xml"/></Relationships>
</file>

<file path=ppt/slides/_rels/slide12.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hart" Target="../charts/chart16.xml"/></Relationships>
</file>

<file path=ppt/slides/_rels/slide13.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18.xml"/></Relationships>
</file>

<file path=ppt/slides/_rels/slide14.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chart" Target="../charts/chart20.xml"/></Relationships>
</file>

<file path=ppt/slides/_rels/slide15.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9.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4"/>
          <p:cNvSpPr>
            <a:spLocks noChangeArrowheads="1"/>
          </p:cNvSpPr>
          <p:nvPr/>
        </p:nvSpPr>
        <p:spPr bwMode="auto">
          <a:xfrm>
            <a:off x="228600" y="609600"/>
            <a:ext cx="8499764" cy="735386"/>
          </a:xfrm>
          <a:prstGeom prst="roundRect">
            <a:avLst>
              <a:gd name="adj" fmla="val 16667"/>
            </a:avLst>
          </a:prstGeom>
          <a:solidFill>
            <a:schemeClr val="bg1"/>
          </a:solidFill>
          <a:ln w="9525">
            <a:noFill/>
            <a:round/>
            <a:headEnd/>
            <a:tailEnd/>
          </a:ln>
        </p:spPr>
        <p:txBody>
          <a:bodyPr wrap="none" lIns="91418" tIns="45709" rIns="91418" bIns="45709" anchor="ctr"/>
          <a:lstStyle/>
          <a:p>
            <a:pPr algn="ctr" defTabSz="914501" fontAlgn="base">
              <a:spcBef>
                <a:spcPct val="0"/>
              </a:spcBef>
              <a:spcAft>
                <a:spcPct val="0"/>
              </a:spcAft>
            </a:pPr>
            <a:r>
              <a:rPr lang="en-US" sz="3200" b="1" dirty="0" smtClean="0">
                <a:solidFill>
                  <a:srgbClr val="000000"/>
                </a:solidFill>
              </a:rPr>
              <a:t>Skills for Success</a:t>
            </a:r>
          </a:p>
          <a:p>
            <a:pPr algn="ctr" defTabSz="914501" fontAlgn="base">
              <a:spcBef>
                <a:spcPct val="0"/>
              </a:spcBef>
              <a:spcAft>
                <a:spcPct val="0"/>
              </a:spcAft>
            </a:pPr>
            <a:r>
              <a:rPr lang="en-US" sz="3200" b="1" dirty="0" smtClean="0">
                <a:solidFill>
                  <a:srgbClr val="000000"/>
                </a:solidFill>
              </a:rPr>
              <a:t>Analysis of Graduate Business School Alumni</a:t>
            </a:r>
            <a:endParaRPr lang="en-US" sz="3200" b="1" dirty="0">
              <a:solidFill>
                <a:srgbClr val="000000"/>
              </a:solidFill>
            </a:endParaRPr>
          </a:p>
        </p:txBody>
      </p:sp>
      <p:sp>
        <p:nvSpPr>
          <p:cNvPr id="3075" name="AutoShape 5"/>
          <p:cNvSpPr>
            <a:spLocks noChangeArrowheads="1"/>
          </p:cNvSpPr>
          <p:nvPr/>
        </p:nvSpPr>
        <p:spPr bwMode="auto">
          <a:xfrm>
            <a:off x="69274" y="5042648"/>
            <a:ext cx="5403273" cy="806824"/>
          </a:xfrm>
          <a:prstGeom prst="roundRect">
            <a:avLst>
              <a:gd name="adj" fmla="val 16667"/>
            </a:avLst>
          </a:prstGeom>
          <a:solidFill>
            <a:schemeClr val="bg1"/>
          </a:solidFill>
          <a:ln w="9525">
            <a:noFill/>
            <a:round/>
            <a:headEnd/>
            <a:tailEnd/>
          </a:ln>
        </p:spPr>
        <p:txBody>
          <a:bodyPr wrap="none" lIns="82048" tIns="41025" rIns="82048" bIns="41025" anchor="ctr"/>
          <a:lstStyle/>
          <a:p>
            <a:pPr defTabSz="914501" fontAlgn="base">
              <a:spcBef>
                <a:spcPct val="0"/>
              </a:spcBef>
              <a:spcAft>
                <a:spcPct val="0"/>
              </a:spcAft>
            </a:pPr>
            <a:r>
              <a:rPr lang="en-US" b="1" dirty="0" smtClean="0">
                <a:solidFill>
                  <a:srgbClr val="000000"/>
                </a:solidFill>
              </a:rPr>
              <a:t>Sabeen Sheikh</a:t>
            </a:r>
            <a:endParaRPr lang="en-US" b="1" dirty="0">
              <a:solidFill>
                <a:srgbClr val="000000"/>
              </a:solidFill>
            </a:endParaRPr>
          </a:p>
          <a:p>
            <a:pPr defTabSz="914501" fontAlgn="base">
              <a:spcBef>
                <a:spcPct val="0"/>
              </a:spcBef>
              <a:spcAft>
                <a:spcPct val="0"/>
              </a:spcAft>
            </a:pPr>
            <a:r>
              <a:rPr lang="en-US" sz="1400" dirty="0" smtClean="0">
                <a:solidFill>
                  <a:srgbClr val="000000"/>
                </a:solidFill>
              </a:rPr>
              <a:t>Manager, Survey Research</a:t>
            </a:r>
            <a:endParaRPr lang="en-US" sz="1400" dirty="0">
              <a:solidFill>
                <a:srgbClr val="000000"/>
              </a:solidFill>
            </a:endParaRPr>
          </a:p>
          <a:p>
            <a:pPr defTabSz="914501" fontAlgn="base">
              <a:spcBef>
                <a:spcPct val="0"/>
              </a:spcBef>
              <a:spcAft>
                <a:spcPct val="0"/>
              </a:spcAft>
            </a:pPr>
            <a:r>
              <a:rPr lang="en-US" sz="1400" dirty="0">
                <a:solidFill>
                  <a:srgbClr val="000000"/>
                </a:solidFill>
              </a:rPr>
              <a:t>Graduate Management Admission Council</a:t>
            </a:r>
            <a:r>
              <a:rPr lang="en-US" sz="1400" baseline="30000" dirty="0">
                <a:solidFill>
                  <a:srgbClr val="000000"/>
                </a:solidFill>
              </a:rPr>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364" y="465045"/>
            <a:ext cx="8477250" cy="2123646"/>
          </a:xfrm>
        </p:spPr>
        <p:txBody>
          <a:bodyPr/>
          <a:lstStyle/>
          <a:p>
            <a:pPr algn="ctr"/>
            <a:r>
              <a:rPr lang="en-US" sz="2800" dirty="0" smtClean="0"/>
              <a:t>Skill Assessment Rankings by Industry</a:t>
            </a:r>
            <a:r>
              <a:rPr lang="en-US" sz="2200" dirty="0" smtClean="0"/>
              <a:t>:</a:t>
            </a:r>
            <a:br>
              <a:rPr lang="en-US" sz="2200" dirty="0" smtClean="0"/>
            </a:br>
            <a:r>
              <a:rPr lang="en-US" sz="2200" dirty="0" smtClean="0"/>
              <a:t> </a:t>
            </a:r>
            <a:r>
              <a:rPr lang="en-US" sz="2400" dirty="0" smtClean="0"/>
              <a:t>Technology</a:t>
            </a:r>
            <a:br>
              <a:rPr lang="en-US" sz="2400" dirty="0" smtClean="0"/>
            </a:br>
            <a:r>
              <a:rPr lang="en-US" sz="1600" b="0" dirty="0" smtClean="0"/>
              <a:t>Alumni in various industries, including technology, rank interpersonal skills as the most valuable skill for job performance. Alumni  in technology fields were extremely satisfied their education provided knowledge of general business functions. Although they also rated managing the decision-making process as a highly valuable job skill, they derived more satisfaction from other components of their graduate management education.</a:t>
            </a:r>
            <a:endParaRPr lang="en-US" sz="2400" b="0" dirty="0"/>
          </a:p>
        </p:txBody>
      </p:sp>
      <p:graphicFrame>
        <p:nvGraphicFramePr>
          <p:cNvPr id="6" name="Content Placeholder 5"/>
          <p:cNvGraphicFramePr>
            <a:graphicFrameLocks noGrp="1"/>
          </p:cNvGraphicFramePr>
          <p:nvPr>
            <p:ph idx="1"/>
          </p:nvPr>
        </p:nvGraphicFramePr>
        <p:xfrm>
          <a:off x="0" y="2819400"/>
          <a:ext cx="4545012" cy="26193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p:nvPr/>
        </p:nvGraphicFramePr>
        <p:xfrm>
          <a:off x="4572000" y="2743200"/>
          <a:ext cx="4572000" cy="27432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364" y="465045"/>
            <a:ext cx="8477250" cy="2123646"/>
          </a:xfrm>
        </p:spPr>
        <p:txBody>
          <a:bodyPr/>
          <a:lstStyle/>
          <a:p>
            <a:pPr algn="ctr"/>
            <a:r>
              <a:rPr lang="en-US" sz="2800" dirty="0" smtClean="0"/>
              <a:t>Skill Assessment Rankings by Industry: </a:t>
            </a:r>
            <a:r>
              <a:rPr lang="en-US" sz="2400" dirty="0" smtClean="0"/>
              <a:t/>
            </a:r>
            <a:br>
              <a:rPr lang="en-US" sz="2400" dirty="0" smtClean="0"/>
            </a:br>
            <a:r>
              <a:rPr lang="en-US" sz="2400" dirty="0" smtClean="0"/>
              <a:t>Health Care/Pharmaceuticals</a:t>
            </a:r>
            <a:br>
              <a:rPr lang="en-US" sz="2400" dirty="0" smtClean="0"/>
            </a:br>
            <a:r>
              <a:rPr lang="en-US" sz="1600" b="0" dirty="0" smtClean="0"/>
              <a:t>Interpersonal skills were the most valuable skills used on the job by alumni in the health care industry. Alumni were most satisfied that their graduate management education prepared them to manage strategies and innovation. Skills that prove most valuable to these alumni on the job, however, do not closely parallel the skills and knowledge areas in which they were most satisfied during their graduate management education.</a:t>
            </a:r>
            <a:endParaRPr lang="en-US" sz="2400" b="0" dirty="0"/>
          </a:p>
        </p:txBody>
      </p:sp>
      <p:graphicFrame>
        <p:nvGraphicFramePr>
          <p:cNvPr id="5" name="Content Placeholder 4"/>
          <p:cNvGraphicFramePr>
            <a:graphicFrameLocks noGrp="1"/>
          </p:cNvGraphicFramePr>
          <p:nvPr>
            <p:ph idx="1"/>
          </p:nvPr>
        </p:nvGraphicFramePr>
        <p:xfrm>
          <a:off x="0" y="3048000"/>
          <a:ext cx="4648200" cy="2590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p:nvPr/>
        </p:nvGraphicFramePr>
        <p:xfrm>
          <a:off x="4648200" y="3048000"/>
          <a:ext cx="4495800" cy="25908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364" y="465045"/>
            <a:ext cx="8477250" cy="2123646"/>
          </a:xfrm>
        </p:spPr>
        <p:txBody>
          <a:bodyPr/>
          <a:lstStyle/>
          <a:p>
            <a:pPr algn="ctr"/>
            <a:r>
              <a:rPr lang="en-US" sz="2800" dirty="0" smtClean="0"/>
              <a:t>Skill Assessment Rankings, by Industry: </a:t>
            </a:r>
            <a:r>
              <a:rPr lang="en-US" sz="2400" dirty="0" smtClean="0"/>
              <a:t/>
            </a:r>
            <a:br>
              <a:rPr lang="en-US" sz="2400" dirty="0" smtClean="0"/>
            </a:br>
            <a:r>
              <a:rPr lang="en-US" sz="2400" dirty="0" smtClean="0"/>
              <a:t>Manufacturing</a:t>
            </a:r>
            <a:br>
              <a:rPr lang="en-US" sz="2400" dirty="0" smtClean="0"/>
            </a:br>
            <a:r>
              <a:rPr lang="en-US" sz="1600" b="0" dirty="0" smtClean="0"/>
              <a:t>Interpersonal skills were rated as the most valuable on-the-job skills according to alumni employed in the manufacturing industry. These alumni indicated they were most satisfied with the knowledge of general business functions they acquired during their education, even though this business area was not among the top five skills these alumni considered most valuable to their current job.</a:t>
            </a:r>
            <a:endParaRPr lang="en-US" sz="1600" b="0" dirty="0"/>
          </a:p>
        </p:txBody>
      </p:sp>
      <p:graphicFrame>
        <p:nvGraphicFramePr>
          <p:cNvPr id="6" name="Content Placeholder 5"/>
          <p:cNvGraphicFramePr>
            <a:graphicFrameLocks noGrp="1"/>
          </p:cNvGraphicFramePr>
          <p:nvPr>
            <p:ph idx="1"/>
          </p:nvPr>
        </p:nvGraphicFramePr>
        <p:xfrm>
          <a:off x="0" y="3048000"/>
          <a:ext cx="4468811" cy="28479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p:nvPr/>
        </p:nvGraphicFramePr>
        <p:xfrm>
          <a:off x="4572000" y="3048000"/>
          <a:ext cx="4572000" cy="28194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364" y="465045"/>
            <a:ext cx="8477250" cy="2123646"/>
          </a:xfrm>
        </p:spPr>
        <p:txBody>
          <a:bodyPr/>
          <a:lstStyle/>
          <a:p>
            <a:pPr algn="ctr"/>
            <a:r>
              <a:rPr lang="en-US" sz="2800" dirty="0" smtClean="0"/>
              <a:t>Skill Assessment Rankings by Industry: </a:t>
            </a:r>
            <a:r>
              <a:rPr lang="en-US" sz="2400" dirty="0" smtClean="0"/>
              <a:t/>
            </a:r>
            <a:br>
              <a:rPr lang="en-US" sz="2400" dirty="0" smtClean="0"/>
            </a:br>
            <a:r>
              <a:rPr lang="en-US" sz="2400" dirty="0" smtClean="0"/>
              <a:t>Nonprofit/Government</a:t>
            </a:r>
            <a:br>
              <a:rPr lang="en-US" sz="2400" dirty="0" smtClean="0"/>
            </a:br>
            <a:r>
              <a:rPr lang="en-US" sz="1600" b="0" dirty="0" smtClean="0"/>
              <a:t>Interpersonal skills were rated as the most valuable job skills according to alumni employed in the nonprofit/government sectors of the economy. These alumni indicated they were most satisfied with the knowledge of general business functions they acquired during their education. This area of general business knowledge, however, was not among the top five skills these alumni considered most valuable to their current job.</a:t>
            </a:r>
            <a:endParaRPr lang="en-US" sz="2400" b="0" dirty="0"/>
          </a:p>
        </p:txBody>
      </p:sp>
      <p:graphicFrame>
        <p:nvGraphicFramePr>
          <p:cNvPr id="5" name="Chart 4"/>
          <p:cNvGraphicFramePr/>
          <p:nvPr/>
        </p:nvGraphicFramePr>
        <p:xfrm>
          <a:off x="0" y="2971800"/>
          <a:ext cx="4572000" cy="268309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p:cNvGraphicFramePr/>
          <p:nvPr/>
        </p:nvGraphicFramePr>
        <p:xfrm>
          <a:off x="4419600" y="3048000"/>
          <a:ext cx="4572000" cy="28194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364" y="465045"/>
            <a:ext cx="8477250" cy="2369867"/>
          </a:xfrm>
        </p:spPr>
        <p:txBody>
          <a:bodyPr/>
          <a:lstStyle/>
          <a:p>
            <a:pPr algn="ctr"/>
            <a:r>
              <a:rPr lang="en-US" sz="2800" dirty="0" smtClean="0"/>
              <a:t>Skill Assessment Rankings, by Industry: </a:t>
            </a:r>
            <a:r>
              <a:rPr lang="en-US" sz="2400" dirty="0" smtClean="0"/>
              <a:t/>
            </a:r>
            <a:br>
              <a:rPr lang="en-US" sz="2400" dirty="0" smtClean="0"/>
            </a:br>
            <a:r>
              <a:rPr lang="en-US" sz="2400" dirty="0" smtClean="0"/>
              <a:t>Energy/Utilities</a:t>
            </a:r>
            <a:br>
              <a:rPr lang="en-US" sz="2400" dirty="0" smtClean="0"/>
            </a:br>
            <a:r>
              <a:rPr lang="en-US" sz="1600" b="0" dirty="0" smtClean="0">
                <a:solidFill>
                  <a:srgbClr val="000000"/>
                </a:solidFill>
              </a:rPr>
              <a:t>Interpersonal skills are the most valuable job skills for many alumni in various industries, including energy/utilities. Similar to other industries, these alumni were extremely satisfied their education provided knowledge of general business functions. Managing the decision-making process was also ranked a top job skill, yet this knowledge area was not ranked among the most satisfying components of graduate management education for these alumni.</a:t>
            </a:r>
            <a:endParaRPr lang="en-US" sz="2400" b="0" dirty="0"/>
          </a:p>
        </p:txBody>
      </p:sp>
      <p:graphicFrame>
        <p:nvGraphicFramePr>
          <p:cNvPr id="6" name="Chart 5"/>
          <p:cNvGraphicFramePr/>
          <p:nvPr/>
        </p:nvGraphicFramePr>
        <p:xfrm>
          <a:off x="0" y="3276600"/>
          <a:ext cx="44196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p:nvPr/>
        </p:nvGraphicFramePr>
        <p:xfrm>
          <a:off x="4572000" y="3276600"/>
          <a:ext cx="4572000" cy="27432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364" y="465045"/>
            <a:ext cx="8477250" cy="1723537"/>
          </a:xfrm>
        </p:spPr>
        <p:txBody>
          <a:bodyPr/>
          <a:lstStyle/>
          <a:p>
            <a:pPr algn="ctr"/>
            <a:r>
              <a:rPr lang="en-US" sz="2800" dirty="0" smtClean="0"/>
              <a:t>Alumni</a:t>
            </a:r>
            <a:r>
              <a:rPr lang="en-US" dirty="0" smtClean="0"/>
              <a:t> Job Level Analysis</a:t>
            </a:r>
            <a:br>
              <a:rPr lang="en-US" dirty="0" smtClean="0"/>
            </a:br>
            <a:r>
              <a:rPr lang="en-US" sz="2400" b="0" dirty="0" smtClean="0"/>
              <a:t>The majority of alumni worked in mid-level positions and more than a quarter held senior-level positions.</a:t>
            </a:r>
            <a:r>
              <a:rPr lang="en-US" dirty="0" smtClean="0"/>
              <a:t/>
            </a:r>
            <a:br>
              <a:rPr lang="en-US" dirty="0" smtClean="0"/>
            </a:br>
            <a:endParaRPr lang="en-US" dirty="0"/>
          </a:p>
        </p:txBody>
      </p:sp>
      <p:graphicFrame>
        <p:nvGraphicFramePr>
          <p:cNvPr id="4" name="Content Placeholder 3"/>
          <p:cNvGraphicFramePr>
            <a:graphicFrameLocks noGrp="1"/>
          </p:cNvGraphicFramePr>
          <p:nvPr>
            <p:ph idx="1"/>
          </p:nvPr>
        </p:nvGraphicFramePr>
        <p:xfrm>
          <a:off x="838200" y="1981200"/>
          <a:ext cx="7315200" cy="381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364" y="465045"/>
            <a:ext cx="8477250" cy="1031039"/>
          </a:xfrm>
        </p:spPr>
        <p:txBody>
          <a:bodyPr/>
          <a:lstStyle/>
          <a:p>
            <a:pPr algn="ctr"/>
            <a:r>
              <a:rPr lang="en-US" dirty="0" smtClean="0"/>
              <a:t>Alumni Job Levels by Industry</a:t>
            </a:r>
            <a:br>
              <a:rPr lang="en-US" dirty="0" smtClean="0"/>
            </a:br>
            <a:r>
              <a:rPr lang="en-US" sz="1600" b="0" dirty="0" smtClean="0"/>
              <a:t>A majority of alumni reported being employed in mid-level career positions. Across all </a:t>
            </a:r>
            <a:br>
              <a:rPr lang="en-US" sz="1600" b="0" dirty="0" smtClean="0"/>
            </a:br>
            <a:r>
              <a:rPr lang="en-US" sz="1600" b="0" dirty="0" smtClean="0"/>
              <a:t>industries, about a quarter of alumni indicated being employed at a senior level. </a:t>
            </a:r>
            <a:endParaRPr lang="en-US" b="0" dirty="0"/>
          </a:p>
        </p:txBody>
      </p:sp>
      <p:graphicFrame>
        <p:nvGraphicFramePr>
          <p:cNvPr id="4" name="Chart 3"/>
          <p:cNvGraphicFramePr/>
          <p:nvPr/>
        </p:nvGraphicFramePr>
        <p:xfrm>
          <a:off x="0" y="2057400"/>
          <a:ext cx="9144000" cy="3886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364" y="465045"/>
            <a:ext cx="8289636" cy="2831532"/>
          </a:xfrm>
        </p:spPr>
        <p:txBody>
          <a:bodyPr/>
          <a:lstStyle/>
          <a:p>
            <a:pPr algn="ctr"/>
            <a:r>
              <a:rPr lang="en-US" sz="2800" dirty="0" smtClean="0"/>
              <a:t>Top 5 Most Valued Skills, by Job Level</a:t>
            </a:r>
            <a:br>
              <a:rPr lang="en-US" sz="2800" dirty="0" smtClean="0"/>
            </a:br>
            <a:r>
              <a:rPr lang="en-US" sz="1600" b="0" dirty="0" smtClean="0"/>
              <a:t>For alumni working in entry-level or mid-level jobs, interpersonal skills contributed the most value to job performance. Alumni employed in senior- and executive-level positions placed the most value on the ability to manage the decision-making process</a:t>
            </a:r>
            <a:r>
              <a:rPr lang="en-US" sz="1800" b="0" dirty="0" smtClean="0"/>
              <a:t>.</a:t>
            </a:r>
            <a:r>
              <a:rPr lang="en-US" sz="2800" dirty="0" smtClean="0"/>
              <a:t/>
            </a:r>
            <a:br>
              <a:rPr lang="en-US" sz="28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endParaRPr lang="en-US" sz="2800" dirty="0"/>
          </a:p>
        </p:txBody>
      </p:sp>
      <p:graphicFrame>
        <p:nvGraphicFramePr>
          <p:cNvPr id="7" name="Content Placeholder 6"/>
          <p:cNvGraphicFramePr>
            <a:graphicFrameLocks noGrp="1"/>
          </p:cNvGraphicFramePr>
          <p:nvPr>
            <p:ph idx="1"/>
          </p:nvPr>
        </p:nvGraphicFramePr>
        <p:xfrm>
          <a:off x="228600" y="1905000"/>
          <a:ext cx="8763000" cy="411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364" y="465045"/>
            <a:ext cx="8477250" cy="1277261"/>
          </a:xfrm>
        </p:spPr>
        <p:txBody>
          <a:bodyPr/>
          <a:lstStyle/>
          <a:p>
            <a:pPr algn="ctr"/>
            <a:r>
              <a:rPr lang="en-US" dirty="0" smtClean="0"/>
              <a:t>Alumni Job Classification Analysis</a:t>
            </a:r>
            <a:br>
              <a:rPr lang="en-US" dirty="0" smtClean="0"/>
            </a:br>
            <a:r>
              <a:rPr lang="en-US" sz="2400" b="0" dirty="0" smtClean="0"/>
              <a:t>Most alumni classified their current positions as managerial or professional.</a:t>
            </a:r>
            <a:endParaRPr lang="en-US" b="0" dirty="0"/>
          </a:p>
        </p:txBody>
      </p:sp>
      <p:graphicFrame>
        <p:nvGraphicFramePr>
          <p:cNvPr id="4" name="Content Placeholder 3"/>
          <p:cNvGraphicFramePr>
            <a:graphicFrameLocks noGrp="1"/>
          </p:cNvGraphicFramePr>
          <p:nvPr>
            <p:ph idx="1"/>
          </p:nvPr>
        </p:nvGraphicFramePr>
        <p:xfrm>
          <a:off x="990600" y="1828800"/>
          <a:ext cx="7086600" cy="39147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477250" cy="523208"/>
          </a:xfrm>
        </p:spPr>
        <p:txBody>
          <a:bodyPr/>
          <a:lstStyle/>
          <a:p>
            <a:r>
              <a:rPr lang="en-US" sz="2800" dirty="0" smtClean="0"/>
              <a:t>Top 5 Most Valued Skills, by Job Classification</a:t>
            </a:r>
            <a:endParaRPr lang="en-US" sz="2800" dirty="0"/>
          </a:p>
        </p:txBody>
      </p:sp>
      <p:graphicFrame>
        <p:nvGraphicFramePr>
          <p:cNvPr id="4" name="Content Placeholder 3"/>
          <p:cNvGraphicFramePr>
            <a:graphicFrameLocks noGrp="1"/>
          </p:cNvGraphicFramePr>
          <p:nvPr>
            <p:ph idx="1"/>
          </p:nvPr>
        </p:nvGraphicFramePr>
        <p:xfrm>
          <a:off x="152400" y="1905000"/>
          <a:ext cx="8763000" cy="411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TextBox 13"/>
          <p:cNvSpPr txBox="1"/>
          <p:nvPr/>
        </p:nvSpPr>
        <p:spPr>
          <a:xfrm>
            <a:off x="533400" y="838200"/>
            <a:ext cx="8055640" cy="1066800"/>
          </a:xfrm>
          <a:prstGeom prst="rect">
            <a:avLst/>
          </a:prstGeom>
          <a:noFill/>
        </p:spPr>
        <p:txBody>
          <a:bodyPr wrap="square" rtlCol="0">
            <a:spAutoFit/>
          </a:bodyPr>
          <a:lstStyle/>
          <a:p>
            <a:r>
              <a:rPr lang="en-US" sz="1600" dirty="0" smtClean="0"/>
              <a:t>Based on alumni job classifications, the skills most valuable for current job performance varied across the board; however, managing decision-making processes ranked first or second. Interpersonal skills were the next most highly valued skill across all job classifications.</a:t>
            </a:r>
            <a:endParaRPr 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Table of Contents</a:t>
            </a:r>
            <a:endParaRPr lang="en-US" dirty="0"/>
          </a:p>
        </p:txBody>
      </p:sp>
      <p:sp>
        <p:nvSpPr>
          <p:cNvPr id="3" name="Content Placeholder 2"/>
          <p:cNvSpPr>
            <a:spLocks noGrp="1"/>
          </p:cNvSpPr>
          <p:nvPr>
            <p:ph idx="1"/>
          </p:nvPr>
        </p:nvSpPr>
        <p:spPr>
          <a:xfrm>
            <a:off x="484909" y="1066800"/>
            <a:ext cx="8498898" cy="4761291"/>
          </a:xfrm>
        </p:spPr>
        <p:txBody>
          <a:bodyPr/>
          <a:lstStyle/>
          <a:p>
            <a:r>
              <a:rPr lang="en-US" dirty="0" smtClean="0"/>
              <a:t>Gap Analysis of Skills: Value vs. Satisfaction</a:t>
            </a:r>
          </a:p>
          <a:p>
            <a:pPr lvl="1"/>
            <a:r>
              <a:rPr lang="en-US" dirty="0" smtClean="0"/>
              <a:t>Value of Skills for Current Job</a:t>
            </a:r>
          </a:p>
          <a:p>
            <a:pPr lvl="1"/>
            <a:r>
              <a:rPr lang="en-US" dirty="0" smtClean="0"/>
              <a:t>Satisfaction With Skills Learned in B-School</a:t>
            </a:r>
          </a:p>
          <a:p>
            <a:r>
              <a:rPr lang="en-US" dirty="0" smtClean="0"/>
              <a:t>Alumni Industries of Employment</a:t>
            </a:r>
          </a:p>
          <a:p>
            <a:pPr lvl="1"/>
            <a:r>
              <a:rPr lang="en-US" dirty="0" smtClean="0"/>
              <a:t>Skill Assessment Rankings, by Industry</a:t>
            </a:r>
          </a:p>
          <a:p>
            <a:r>
              <a:rPr lang="en-US" dirty="0" smtClean="0"/>
              <a:t>Alumni Job Level Analysis</a:t>
            </a:r>
          </a:p>
          <a:p>
            <a:pPr lvl="1"/>
            <a:r>
              <a:rPr lang="en-US" dirty="0" smtClean="0"/>
              <a:t>Alumni Job Levels, by Industry</a:t>
            </a:r>
          </a:p>
          <a:p>
            <a:pPr lvl="1"/>
            <a:r>
              <a:rPr lang="en-US" dirty="0" smtClean="0"/>
              <a:t>Top 5 Most Valued Skills, by Job Level</a:t>
            </a:r>
          </a:p>
          <a:p>
            <a:r>
              <a:rPr lang="en-US" dirty="0" smtClean="0"/>
              <a:t>Alumni Job Classification Analysis</a:t>
            </a:r>
          </a:p>
          <a:p>
            <a:pPr lvl="1"/>
            <a:r>
              <a:rPr lang="en-US" dirty="0" smtClean="0"/>
              <a:t>Top 5 Most Valued Skills, by Job Classification</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477250" cy="1538871"/>
          </a:xfrm>
        </p:spPr>
        <p:txBody>
          <a:bodyPr/>
          <a:lstStyle/>
          <a:p>
            <a:pPr algn="ctr"/>
            <a:r>
              <a:rPr lang="en-US" sz="2800" dirty="0" smtClean="0"/>
              <a:t>Gap Analysis: Value vs. Satisfaction</a:t>
            </a:r>
            <a:r>
              <a:rPr lang="en-US" sz="1800" dirty="0" smtClean="0"/>
              <a:t/>
            </a:r>
            <a:br>
              <a:rPr lang="en-US" sz="1800" dirty="0" smtClean="0"/>
            </a:br>
            <a:r>
              <a:rPr lang="en-US" sz="1600" b="0" dirty="0" smtClean="0"/>
              <a:t>The eight business skills that  graduate management alumni rated as highly valuable to their current job performance were also the same areas in which alumni indicated the greatest levels of satisfaction with their business school education. </a:t>
            </a:r>
            <a:r>
              <a:rPr lang="en-US" sz="1800" dirty="0" smtClean="0"/>
              <a:t/>
            </a:r>
            <a:br>
              <a:rPr lang="en-US" sz="1800" dirty="0" smtClean="0"/>
            </a:br>
            <a:endParaRPr lang="en-US" sz="1800" b="0" dirty="0"/>
          </a:p>
        </p:txBody>
      </p:sp>
      <p:graphicFrame>
        <p:nvGraphicFramePr>
          <p:cNvPr id="4" name="Content Placeholder 3"/>
          <p:cNvGraphicFramePr>
            <a:graphicFrameLocks noGrp="1"/>
          </p:cNvGraphicFramePr>
          <p:nvPr>
            <p:ph idx="1"/>
          </p:nvPr>
        </p:nvGraphicFramePr>
        <p:xfrm>
          <a:off x="0" y="1752600"/>
          <a:ext cx="9144000" cy="4191000"/>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Box 12"/>
          <p:cNvSpPr txBox="1"/>
          <p:nvPr/>
        </p:nvSpPr>
        <p:spPr>
          <a:xfrm>
            <a:off x="6858000" y="2514600"/>
            <a:ext cx="1178528" cy="230832"/>
          </a:xfrm>
          <a:prstGeom prst="rect">
            <a:avLst/>
          </a:prstGeom>
          <a:noFill/>
        </p:spPr>
        <p:txBody>
          <a:bodyPr wrap="none" rtlCol="0">
            <a:spAutoFit/>
          </a:bodyPr>
          <a:lstStyle/>
          <a:p>
            <a:r>
              <a:rPr lang="en-US" sz="900" dirty="0" smtClean="0"/>
              <a:t>Generative thinking</a:t>
            </a:r>
            <a:endParaRPr lang="en-US" sz="1000" dirty="0"/>
          </a:p>
        </p:txBody>
      </p:sp>
      <p:grpSp>
        <p:nvGrpSpPr>
          <p:cNvPr id="17" name="Group 16"/>
          <p:cNvGrpSpPr/>
          <p:nvPr/>
        </p:nvGrpSpPr>
        <p:grpSpPr>
          <a:xfrm>
            <a:off x="1447800" y="1981200"/>
            <a:ext cx="7594669" cy="2669232"/>
            <a:chOff x="1447800" y="1981200"/>
            <a:chExt cx="7594669" cy="2669232"/>
          </a:xfrm>
        </p:grpSpPr>
        <p:sp>
          <p:nvSpPr>
            <p:cNvPr id="5" name="TextBox 4"/>
            <p:cNvSpPr txBox="1"/>
            <p:nvPr/>
          </p:nvSpPr>
          <p:spPr>
            <a:xfrm>
              <a:off x="1447800" y="4419600"/>
              <a:ext cx="1665841" cy="230832"/>
            </a:xfrm>
            <a:prstGeom prst="rect">
              <a:avLst/>
            </a:prstGeom>
            <a:noFill/>
          </p:spPr>
          <p:txBody>
            <a:bodyPr wrap="none" rtlCol="0">
              <a:spAutoFit/>
            </a:bodyPr>
            <a:lstStyle/>
            <a:p>
              <a:r>
                <a:rPr lang="en-US" sz="900" dirty="0" smtClean="0"/>
                <a:t>Managing tools &amp; technology</a:t>
              </a:r>
              <a:endParaRPr lang="en-US" sz="900" dirty="0"/>
            </a:p>
          </p:txBody>
        </p:sp>
        <p:sp>
          <p:nvSpPr>
            <p:cNvPr id="6" name="TextBox 5"/>
            <p:cNvSpPr txBox="1"/>
            <p:nvPr/>
          </p:nvSpPr>
          <p:spPr>
            <a:xfrm>
              <a:off x="1600200" y="4191000"/>
              <a:ext cx="2672526" cy="230832"/>
            </a:xfrm>
            <a:prstGeom prst="rect">
              <a:avLst/>
            </a:prstGeom>
            <a:noFill/>
          </p:spPr>
          <p:txBody>
            <a:bodyPr wrap="none" rtlCol="0">
              <a:spAutoFit/>
            </a:bodyPr>
            <a:lstStyle/>
            <a:p>
              <a:r>
                <a:rPr lang="en-US" sz="900" dirty="0" smtClean="0"/>
                <a:t>Knowledge of technology, design and production</a:t>
              </a:r>
              <a:endParaRPr lang="en-US" sz="900" dirty="0"/>
            </a:p>
          </p:txBody>
        </p:sp>
        <p:sp>
          <p:nvSpPr>
            <p:cNvPr id="7" name="TextBox 6"/>
            <p:cNvSpPr txBox="1"/>
            <p:nvPr/>
          </p:nvSpPr>
          <p:spPr>
            <a:xfrm>
              <a:off x="2514600" y="3200400"/>
              <a:ext cx="1681356" cy="369332"/>
            </a:xfrm>
            <a:prstGeom prst="rect">
              <a:avLst/>
            </a:prstGeom>
            <a:noFill/>
          </p:spPr>
          <p:txBody>
            <a:bodyPr wrap="square" rtlCol="0">
              <a:spAutoFit/>
            </a:bodyPr>
            <a:lstStyle/>
            <a:p>
              <a:r>
                <a:rPr lang="en-US" sz="900" dirty="0" smtClean="0"/>
                <a:t>Knowledge of human </a:t>
              </a:r>
            </a:p>
            <a:p>
              <a:r>
                <a:rPr lang="en-US" sz="900" dirty="0" smtClean="0"/>
                <a:t>behavior and society</a:t>
              </a:r>
              <a:endParaRPr lang="en-US" sz="900" dirty="0"/>
            </a:p>
          </p:txBody>
        </p:sp>
        <p:sp>
          <p:nvSpPr>
            <p:cNvPr id="8" name="TextBox 7"/>
            <p:cNvSpPr txBox="1"/>
            <p:nvPr/>
          </p:nvSpPr>
          <p:spPr>
            <a:xfrm>
              <a:off x="2971800" y="3581400"/>
              <a:ext cx="1909497" cy="230832"/>
            </a:xfrm>
            <a:prstGeom prst="rect">
              <a:avLst/>
            </a:prstGeom>
            <a:noFill/>
          </p:spPr>
          <p:txBody>
            <a:bodyPr wrap="none" rtlCol="0">
              <a:spAutoFit/>
            </a:bodyPr>
            <a:lstStyle/>
            <a:p>
              <a:r>
                <a:rPr lang="en-US" sz="900" dirty="0" smtClean="0"/>
                <a:t>Managing administrative activities</a:t>
              </a:r>
              <a:endParaRPr lang="en-US" sz="900" dirty="0"/>
            </a:p>
          </p:txBody>
        </p:sp>
        <p:sp>
          <p:nvSpPr>
            <p:cNvPr id="9" name="TextBox 8"/>
            <p:cNvSpPr txBox="1"/>
            <p:nvPr/>
          </p:nvSpPr>
          <p:spPr>
            <a:xfrm>
              <a:off x="5105400" y="3581400"/>
              <a:ext cx="1441420" cy="230832"/>
            </a:xfrm>
            <a:prstGeom prst="rect">
              <a:avLst/>
            </a:prstGeom>
            <a:noFill/>
          </p:spPr>
          <p:txBody>
            <a:bodyPr wrap="none" rtlCol="0">
              <a:spAutoFit/>
            </a:bodyPr>
            <a:lstStyle/>
            <a:p>
              <a:r>
                <a:rPr lang="en-US" sz="900" dirty="0" smtClean="0"/>
                <a:t>Managing human capital</a:t>
              </a:r>
              <a:endParaRPr lang="en-US" sz="900" dirty="0"/>
            </a:p>
          </p:txBody>
        </p:sp>
        <p:sp>
          <p:nvSpPr>
            <p:cNvPr id="10" name="TextBox 9"/>
            <p:cNvSpPr txBox="1"/>
            <p:nvPr/>
          </p:nvSpPr>
          <p:spPr>
            <a:xfrm>
              <a:off x="5105400" y="3124200"/>
              <a:ext cx="1794081" cy="230832"/>
            </a:xfrm>
            <a:prstGeom prst="rect">
              <a:avLst/>
            </a:prstGeom>
            <a:noFill/>
          </p:spPr>
          <p:txBody>
            <a:bodyPr wrap="none" rtlCol="0">
              <a:spAutoFit/>
            </a:bodyPr>
            <a:lstStyle/>
            <a:p>
              <a:r>
                <a:rPr lang="en-US" sz="900" dirty="0" smtClean="0"/>
                <a:t>Managing the task environment</a:t>
              </a:r>
              <a:endParaRPr lang="en-US" sz="900" dirty="0"/>
            </a:p>
          </p:txBody>
        </p:sp>
        <p:sp>
          <p:nvSpPr>
            <p:cNvPr id="11" name="TextBox 10"/>
            <p:cNvSpPr txBox="1"/>
            <p:nvPr/>
          </p:nvSpPr>
          <p:spPr>
            <a:xfrm>
              <a:off x="4876800" y="3352800"/>
              <a:ext cx="1043876" cy="230832"/>
            </a:xfrm>
            <a:prstGeom prst="rect">
              <a:avLst/>
            </a:prstGeom>
            <a:noFill/>
          </p:spPr>
          <p:txBody>
            <a:bodyPr wrap="none" rtlCol="0">
              <a:spAutoFit/>
            </a:bodyPr>
            <a:lstStyle/>
            <a:p>
              <a:r>
                <a:rPr lang="en-US" sz="900" dirty="0" smtClean="0"/>
                <a:t>Foundation skills</a:t>
              </a:r>
              <a:endParaRPr lang="en-US" sz="900" dirty="0"/>
            </a:p>
          </p:txBody>
        </p:sp>
        <p:sp>
          <p:nvSpPr>
            <p:cNvPr id="12" name="TextBox 11"/>
            <p:cNvSpPr txBox="1"/>
            <p:nvPr/>
          </p:nvSpPr>
          <p:spPr>
            <a:xfrm>
              <a:off x="6934200" y="2743200"/>
              <a:ext cx="1140056" cy="230832"/>
            </a:xfrm>
            <a:prstGeom prst="rect">
              <a:avLst/>
            </a:prstGeom>
            <a:noFill/>
          </p:spPr>
          <p:txBody>
            <a:bodyPr wrap="square" rtlCol="0">
              <a:spAutoFit/>
            </a:bodyPr>
            <a:lstStyle/>
            <a:p>
              <a:r>
                <a:rPr lang="en-US" sz="900" dirty="0" smtClean="0"/>
                <a:t>Interpersonal skills</a:t>
              </a:r>
              <a:endParaRPr lang="en-US" sz="900" dirty="0"/>
            </a:p>
          </p:txBody>
        </p:sp>
        <p:sp>
          <p:nvSpPr>
            <p:cNvPr id="14" name="TextBox 13"/>
            <p:cNvSpPr txBox="1"/>
            <p:nvPr/>
          </p:nvSpPr>
          <p:spPr>
            <a:xfrm>
              <a:off x="6934200" y="2362200"/>
              <a:ext cx="2108269" cy="230832"/>
            </a:xfrm>
            <a:prstGeom prst="rect">
              <a:avLst/>
            </a:prstGeom>
            <a:noFill/>
          </p:spPr>
          <p:txBody>
            <a:bodyPr wrap="none" rtlCol="0">
              <a:spAutoFit/>
            </a:bodyPr>
            <a:lstStyle/>
            <a:p>
              <a:r>
                <a:rPr lang="en-US" sz="900" dirty="0" smtClean="0"/>
                <a:t>Managing decision making processes</a:t>
              </a:r>
              <a:endParaRPr lang="en-US" sz="900" dirty="0"/>
            </a:p>
          </p:txBody>
        </p:sp>
        <p:sp>
          <p:nvSpPr>
            <p:cNvPr id="15" name="TextBox 14"/>
            <p:cNvSpPr txBox="1"/>
            <p:nvPr/>
          </p:nvSpPr>
          <p:spPr>
            <a:xfrm>
              <a:off x="3429000" y="1981200"/>
              <a:ext cx="2281394" cy="230832"/>
            </a:xfrm>
            <a:prstGeom prst="rect">
              <a:avLst/>
            </a:prstGeom>
            <a:noFill/>
          </p:spPr>
          <p:txBody>
            <a:bodyPr wrap="none" rtlCol="0">
              <a:spAutoFit/>
            </a:bodyPr>
            <a:lstStyle/>
            <a:p>
              <a:r>
                <a:rPr lang="en-US" sz="900" dirty="0" smtClean="0"/>
                <a:t>Knowledge of general business functions</a:t>
              </a:r>
              <a:endParaRPr lang="en-US" sz="900" dirty="0"/>
            </a:p>
          </p:txBody>
        </p:sp>
        <p:sp>
          <p:nvSpPr>
            <p:cNvPr id="16" name="TextBox 15"/>
            <p:cNvSpPr txBox="1"/>
            <p:nvPr/>
          </p:nvSpPr>
          <p:spPr>
            <a:xfrm>
              <a:off x="6172200" y="2133600"/>
              <a:ext cx="2005677" cy="230832"/>
            </a:xfrm>
            <a:prstGeom prst="rect">
              <a:avLst/>
            </a:prstGeom>
            <a:noFill/>
          </p:spPr>
          <p:txBody>
            <a:bodyPr wrap="square" rtlCol="0">
              <a:spAutoFit/>
            </a:bodyPr>
            <a:lstStyle/>
            <a:p>
              <a:r>
                <a:rPr lang="en-US" sz="900" dirty="0" smtClean="0"/>
                <a:t>Managing strategies and innovation</a:t>
              </a:r>
              <a:endParaRPr lang="en-US" sz="900" dirty="0"/>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28600" y="1295400"/>
          <a:ext cx="8534400" cy="4371975"/>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52400" y="685800"/>
            <a:ext cx="8770350" cy="584775"/>
          </a:xfrm>
          <a:prstGeom prst="rect">
            <a:avLst/>
          </a:prstGeom>
          <a:noFill/>
        </p:spPr>
        <p:txBody>
          <a:bodyPr wrap="none" rtlCol="0">
            <a:spAutoFit/>
          </a:bodyPr>
          <a:lstStyle/>
          <a:p>
            <a:r>
              <a:rPr lang="en-US" sz="1600" dirty="0" smtClean="0"/>
              <a:t>Interpersonal skills, the ability to manage the decision-making process, and generative thinking</a:t>
            </a:r>
          </a:p>
          <a:p>
            <a:pPr algn="ctr"/>
            <a:r>
              <a:rPr lang="en-US" sz="1600" dirty="0" smtClean="0"/>
              <a:t>were the skills alumni ranked most valuable in the performance of their current job.</a:t>
            </a:r>
            <a:endParaRPr lang="en-US" sz="1600" dirty="0"/>
          </a:p>
        </p:txBody>
      </p:sp>
      <p:sp>
        <p:nvSpPr>
          <p:cNvPr id="6" name="TextBox 5"/>
          <p:cNvSpPr txBox="1"/>
          <p:nvPr/>
        </p:nvSpPr>
        <p:spPr>
          <a:xfrm>
            <a:off x="0" y="152400"/>
            <a:ext cx="8991600" cy="523220"/>
          </a:xfrm>
          <a:prstGeom prst="rect">
            <a:avLst/>
          </a:prstGeom>
          <a:noFill/>
        </p:spPr>
        <p:txBody>
          <a:bodyPr wrap="square" rtlCol="0">
            <a:spAutoFit/>
          </a:bodyPr>
          <a:lstStyle/>
          <a:p>
            <a:pPr algn="ctr"/>
            <a:r>
              <a:rPr lang="en-US" sz="2800" b="1" dirty="0" smtClean="0"/>
              <a:t>Value of Skills for Current Job</a:t>
            </a:r>
            <a:endParaRPr lang="en-US" sz="2800" b="1" dirty="0"/>
          </a:p>
        </p:txBody>
      </p:sp>
      <p:sp>
        <p:nvSpPr>
          <p:cNvPr id="8" name="Rectangle 7"/>
          <p:cNvSpPr/>
          <p:nvPr/>
        </p:nvSpPr>
        <p:spPr>
          <a:xfrm>
            <a:off x="5105400" y="5562600"/>
            <a:ext cx="3048000" cy="253916"/>
          </a:xfrm>
          <a:prstGeom prst="rect">
            <a:avLst/>
          </a:prstGeom>
        </p:spPr>
        <p:txBody>
          <a:bodyPr wrap="square">
            <a:spAutoFit/>
          </a:bodyPr>
          <a:lstStyle/>
          <a:p>
            <a:r>
              <a:rPr lang="en-US" sz="1050" dirty="0" smtClean="0"/>
              <a:t>(Percentage Extremely Valuable/Very Valuable)</a:t>
            </a:r>
            <a:endParaRPr lang="en-US" sz="10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28600" y="1371600"/>
          <a:ext cx="8458200" cy="41910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76200" y="152400"/>
            <a:ext cx="8667757" cy="1015663"/>
          </a:xfrm>
          <a:prstGeom prst="rect">
            <a:avLst/>
          </a:prstGeom>
          <a:noFill/>
        </p:spPr>
        <p:txBody>
          <a:bodyPr wrap="none" rtlCol="0">
            <a:spAutoFit/>
          </a:bodyPr>
          <a:lstStyle/>
          <a:p>
            <a:pPr algn="ctr"/>
            <a:r>
              <a:rPr lang="en-US" sz="2800" b="1" dirty="0" smtClean="0"/>
              <a:t>Satisfaction With Skills Learned in B-School</a:t>
            </a:r>
          </a:p>
          <a:p>
            <a:r>
              <a:rPr lang="en-US" sz="1600" dirty="0" smtClean="0"/>
              <a:t>Knowledge of general business functions and managing strategies and innovation were  areas</a:t>
            </a:r>
          </a:p>
          <a:p>
            <a:r>
              <a:rPr lang="en-US" sz="1600" dirty="0" smtClean="0"/>
              <a:t>where alumni indicated the greatest levels of satisfaction with their business school education.</a:t>
            </a:r>
            <a:endParaRPr lang="en-US" sz="1600" b="1" dirty="0"/>
          </a:p>
        </p:txBody>
      </p:sp>
      <p:sp>
        <p:nvSpPr>
          <p:cNvPr id="7" name="Rectangle 6"/>
          <p:cNvSpPr/>
          <p:nvPr/>
        </p:nvSpPr>
        <p:spPr>
          <a:xfrm>
            <a:off x="5105400" y="5562600"/>
            <a:ext cx="3048000" cy="253916"/>
          </a:xfrm>
          <a:prstGeom prst="rect">
            <a:avLst/>
          </a:prstGeom>
        </p:spPr>
        <p:txBody>
          <a:bodyPr wrap="square">
            <a:spAutoFit/>
          </a:bodyPr>
          <a:lstStyle/>
          <a:p>
            <a:r>
              <a:rPr lang="en-US" sz="1050" dirty="0" smtClean="0"/>
              <a:t>(Percentage Extremely Satisfied/Very Satisfied)</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364" y="465045"/>
            <a:ext cx="8477250" cy="1261872"/>
          </a:xfrm>
        </p:spPr>
        <p:txBody>
          <a:bodyPr/>
          <a:lstStyle/>
          <a:p>
            <a:pPr algn="ctr"/>
            <a:r>
              <a:rPr lang="en-US" sz="2800" dirty="0" smtClean="0"/>
              <a:t>Alumni Industries of Employment</a:t>
            </a:r>
            <a:r>
              <a:rPr lang="en-US" sz="2400" dirty="0" smtClean="0"/>
              <a:t/>
            </a:r>
            <a:br>
              <a:rPr lang="en-US" sz="2400" dirty="0" smtClean="0"/>
            </a:br>
            <a:r>
              <a:rPr lang="en-US" sz="1600" b="0" dirty="0" smtClean="0"/>
              <a:t>Three market or industry sectors accounted for 53% of alumni employment. Slightly more than a fifth of alumni indicated they work in the finance/accounting sectors, followed by 17% in products/services, and 15% in consulting.</a:t>
            </a:r>
            <a:endParaRPr lang="en-US" sz="1600" b="0" dirty="0"/>
          </a:p>
        </p:txBody>
      </p:sp>
      <p:graphicFrame>
        <p:nvGraphicFramePr>
          <p:cNvPr id="5" name="Content Placeholder 4"/>
          <p:cNvGraphicFramePr>
            <a:graphicFrameLocks noGrp="1"/>
          </p:cNvGraphicFramePr>
          <p:nvPr>
            <p:ph idx="1"/>
          </p:nvPr>
        </p:nvGraphicFramePr>
        <p:xfrm>
          <a:off x="381000" y="2057400"/>
          <a:ext cx="8381999" cy="3810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477250" cy="2123646"/>
          </a:xfrm>
        </p:spPr>
        <p:txBody>
          <a:bodyPr/>
          <a:lstStyle/>
          <a:p>
            <a:pPr algn="ctr"/>
            <a:r>
              <a:rPr lang="en-US" sz="2800" dirty="0" smtClean="0"/>
              <a:t>Skill Assessment Rankings, by Industry: </a:t>
            </a:r>
            <a:r>
              <a:rPr lang="en-US" sz="2400" dirty="0" smtClean="0"/>
              <a:t/>
            </a:r>
            <a:br>
              <a:rPr lang="en-US" sz="2400" dirty="0" smtClean="0"/>
            </a:br>
            <a:r>
              <a:rPr lang="en-US" sz="2400" dirty="0" smtClean="0"/>
              <a:t>Finance &amp; Accounting</a:t>
            </a:r>
            <a:br>
              <a:rPr lang="en-US" sz="2400" dirty="0" smtClean="0"/>
            </a:br>
            <a:r>
              <a:rPr lang="en-US" sz="1600" b="0" dirty="0" smtClean="0"/>
              <a:t>Alumni employed in the finance and accounting industries indicated that interpersonal skills contributed the greatest value to their job performance, followed by generative thinking skills and ability to manage decision-making processes. They were most satisfied that their education prepared them to manage strategies and innovation and contributed to their knowledge of general business functions. </a:t>
            </a:r>
            <a:endParaRPr lang="en-US" sz="2400" b="0" dirty="0"/>
          </a:p>
        </p:txBody>
      </p:sp>
      <p:graphicFrame>
        <p:nvGraphicFramePr>
          <p:cNvPr id="9" name="Content Placeholder 8"/>
          <p:cNvGraphicFramePr>
            <a:graphicFrameLocks noGrp="1"/>
          </p:cNvGraphicFramePr>
          <p:nvPr>
            <p:ph idx="1"/>
          </p:nvPr>
        </p:nvGraphicFramePr>
        <p:xfrm>
          <a:off x="0" y="3048000"/>
          <a:ext cx="4468812" cy="30003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p:cNvGraphicFramePr/>
          <p:nvPr/>
        </p:nvGraphicFramePr>
        <p:xfrm>
          <a:off x="4495800" y="3048000"/>
          <a:ext cx="4648200" cy="28956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364" y="465045"/>
            <a:ext cx="8477250" cy="1877425"/>
          </a:xfrm>
        </p:spPr>
        <p:txBody>
          <a:bodyPr/>
          <a:lstStyle/>
          <a:p>
            <a:pPr algn="ctr"/>
            <a:r>
              <a:rPr lang="en-US" sz="2800" dirty="0" smtClean="0"/>
              <a:t>Skill Assessment Rankings, by Industry: </a:t>
            </a:r>
            <a:br>
              <a:rPr lang="en-US" sz="2800" dirty="0" smtClean="0"/>
            </a:br>
            <a:r>
              <a:rPr lang="en-US" sz="2400" dirty="0" smtClean="0"/>
              <a:t>Products &amp; Services</a:t>
            </a:r>
            <a:br>
              <a:rPr lang="en-US" sz="2400" dirty="0" smtClean="0"/>
            </a:br>
            <a:r>
              <a:rPr lang="en-US" sz="1600" b="0" dirty="0" smtClean="0"/>
              <a:t>Alumni in the products and services industry rated interpersonal skills as the most valuable skill related to performance of their jobs. One-third of these alumni expressed the greatest satisfaction with the skills and knowledge they gained of general business functions through their graduate management education. </a:t>
            </a:r>
            <a:endParaRPr lang="en-US" sz="2800" dirty="0"/>
          </a:p>
        </p:txBody>
      </p:sp>
      <p:graphicFrame>
        <p:nvGraphicFramePr>
          <p:cNvPr id="5" name="Content Placeholder 4"/>
          <p:cNvGraphicFramePr>
            <a:graphicFrameLocks noGrp="1"/>
          </p:cNvGraphicFramePr>
          <p:nvPr>
            <p:ph idx="1"/>
          </p:nvPr>
        </p:nvGraphicFramePr>
        <p:xfrm>
          <a:off x="0" y="3200400"/>
          <a:ext cx="4545011" cy="28479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p:nvPr/>
        </p:nvGraphicFramePr>
        <p:xfrm>
          <a:off x="4495800" y="3200400"/>
          <a:ext cx="4648200" cy="28194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477250" cy="2369867"/>
          </a:xfrm>
        </p:spPr>
        <p:txBody>
          <a:bodyPr/>
          <a:lstStyle/>
          <a:p>
            <a:pPr algn="ctr"/>
            <a:r>
              <a:rPr lang="en-US" sz="2800" dirty="0" smtClean="0"/>
              <a:t>Skill Assessment  Rankings, by Industry: </a:t>
            </a:r>
            <a:br>
              <a:rPr lang="en-US" sz="2800" dirty="0" smtClean="0"/>
            </a:br>
            <a:r>
              <a:rPr lang="en-US" sz="2400" dirty="0" smtClean="0"/>
              <a:t>Consulting</a:t>
            </a:r>
            <a:br>
              <a:rPr lang="en-US" sz="2400" dirty="0" smtClean="0"/>
            </a:br>
            <a:r>
              <a:rPr lang="en-US" sz="1600" b="0" dirty="0" smtClean="0"/>
              <a:t>Similar to alumni working in products and services industries, alumni working in consulting fields ranked interpersonal skills as the most valuable skill affecting job performance. Similar to the finance and accounting field, they also ranked managing decision making processes and generative thinking as extremely valuable job skills. Alumni in consulting fields were most satisfied that their graduate management education developed their skills in managing strategies and innovation  and their knowledge of general business functions</a:t>
            </a:r>
            <a:endParaRPr lang="en-US" dirty="0"/>
          </a:p>
        </p:txBody>
      </p:sp>
      <p:graphicFrame>
        <p:nvGraphicFramePr>
          <p:cNvPr id="9" name="Content Placeholder 8"/>
          <p:cNvGraphicFramePr>
            <a:graphicFrameLocks noGrp="1"/>
          </p:cNvGraphicFramePr>
          <p:nvPr>
            <p:ph idx="1"/>
          </p:nvPr>
        </p:nvGraphicFramePr>
        <p:xfrm>
          <a:off x="0" y="3124200"/>
          <a:ext cx="4392612" cy="277177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p:cNvGraphicFramePr/>
          <p:nvPr/>
        </p:nvGraphicFramePr>
        <p:xfrm>
          <a:off x="4572000" y="3124200"/>
          <a:ext cx="4572000" cy="2743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99"/>
        </a:solidFill>
        <a:ln w="9525" cap="flat" cmpd="sng" algn="ctr">
          <a:noFill/>
          <a:prstDash val="solid"/>
          <a:round/>
          <a:headEnd type="none" w="med" len="med"/>
          <a:tailEnd type="none" w="med" len="med"/>
        </a:ln>
        <a:effectLst/>
      </a:spPr>
      <a:bodyPr vert="horz" wrap="square" lIns="101882" tIns="50941" rIns="101882" bIns="50941" numCol="1" anchor="t" anchorCtr="0" compatLnSpc="1">
        <a:prstTxWarp prst="textNoShape">
          <a:avLst/>
        </a:prstTxWarp>
        <a:spAutoFit/>
      </a:bodyPr>
      <a:lstStyle>
        <a:defPPr marL="0" marR="0" indent="0" algn="l" defTabSz="1019175" rtl="0" eaLnBrk="1" fontAlgn="base" latinLnBrk="0" hangingPunct="1">
          <a:lnSpc>
            <a:spcPct val="100000"/>
          </a:lnSpc>
          <a:spcBef>
            <a:spcPct val="20000"/>
          </a:spcBef>
          <a:spcAft>
            <a:spcPct val="0"/>
          </a:spcAft>
          <a:buClrTx/>
          <a:buSzTx/>
          <a:buFontTx/>
          <a:buNone/>
          <a:tabLst/>
          <a:defRPr kumimoji="0" lang="en-US" sz="31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rgbClr val="FFFF99"/>
        </a:solidFill>
        <a:ln w="9525" cap="flat" cmpd="sng" algn="ctr">
          <a:noFill/>
          <a:prstDash val="solid"/>
          <a:round/>
          <a:headEnd type="none" w="med" len="med"/>
          <a:tailEnd type="none" w="med" len="med"/>
        </a:ln>
        <a:effectLst/>
      </a:spPr>
      <a:bodyPr vert="horz" wrap="square" lIns="101882" tIns="50941" rIns="101882" bIns="50941" numCol="1" anchor="t" anchorCtr="0" compatLnSpc="1">
        <a:prstTxWarp prst="textNoShape">
          <a:avLst/>
        </a:prstTxWarp>
        <a:spAutoFit/>
      </a:bodyPr>
      <a:lstStyle>
        <a:defPPr marL="0" marR="0" indent="0" algn="l" defTabSz="1019175" rtl="0" eaLnBrk="1" fontAlgn="base" latinLnBrk="0" hangingPunct="1">
          <a:lnSpc>
            <a:spcPct val="100000"/>
          </a:lnSpc>
          <a:spcBef>
            <a:spcPct val="20000"/>
          </a:spcBef>
          <a:spcAft>
            <a:spcPct val="0"/>
          </a:spcAft>
          <a:buClrTx/>
          <a:buSzTx/>
          <a:buFontTx/>
          <a:buNone/>
          <a:tabLst/>
          <a:defRPr kumimoji="0" lang="en-US" sz="31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279c20c3caf3300dae6b438536eb8c56">
  <xsd:schema xmlns:xsd="http://www.w3.org/2001/XMLSchema" xmlns:p="http://schemas.microsoft.com/office/2006/metadata/properties" targetNamespace="http://schemas.microsoft.com/office/2006/metadata/properties" ma:root="true" ma:fieldsID="0d2e1ca116041f9e11471c52c4c9d60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210FC0D8-2B1D-4522-9CA2-67128178768F}">
  <ds:schemaRefs>
    <ds:schemaRef ds:uri="http://schemas.microsoft.com/office/2006/metadata/properties"/>
  </ds:schemaRefs>
</ds:datastoreItem>
</file>

<file path=customXml/itemProps2.xml><?xml version="1.0" encoding="utf-8"?>
<ds:datastoreItem xmlns:ds="http://schemas.openxmlformats.org/officeDocument/2006/customXml" ds:itemID="{96F140D8-DA5B-48C6-B066-34D078014216}">
  <ds:schemaRefs>
    <ds:schemaRef ds:uri="http://schemas.microsoft.com/sharepoint/v3/contenttype/forms"/>
  </ds:schemaRefs>
</ds:datastoreItem>
</file>

<file path=customXml/itemProps3.xml><?xml version="1.0" encoding="utf-8"?>
<ds:datastoreItem xmlns:ds="http://schemas.openxmlformats.org/officeDocument/2006/customXml" ds:itemID="{E81BA322-1ABF-4AF5-B8D4-75A65500E0F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2942</TotalTime>
  <Words>687</Words>
  <Application>Microsoft Office PowerPoint</Application>
  <PresentationFormat>On-screen Show (4:3)</PresentationFormat>
  <Paragraphs>166</Paragraphs>
  <Slides>19</Slides>
  <Notes>14</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1_Default Design</vt:lpstr>
      <vt:lpstr>Slide 1</vt:lpstr>
      <vt:lpstr>Table of Contents</vt:lpstr>
      <vt:lpstr>Gap Analysis: Value vs. Satisfaction The eight business skills that  graduate management alumni rated as highly valuable to their current job performance were also the same areas in which alumni indicated the greatest levels of satisfaction with their business school education.  </vt:lpstr>
      <vt:lpstr>Slide 4</vt:lpstr>
      <vt:lpstr>Slide 5</vt:lpstr>
      <vt:lpstr>Alumni Industries of Employment Three market or industry sectors accounted for 53% of alumni employment. Slightly more than a fifth of alumni indicated they work in the finance/accounting sectors, followed by 17% in products/services, and 15% in consulting.</vt:lpstr>
      <vt:lpstr>Skill Assessment Rankings, by Industry:  Finance &amp; Accounting Alumni employed in the finance and accounting industries indicated that interpersonal skills contributed the greatest value to their job performance, followed by generative thinking skills and ability to manage decision-making processes. They were most satisfied that their education prepared them to manage strategies and innovation and contributed to their knowledge of general business functions. </vt:lpstr>
      <vt:lpstr>Skill Assessment Rankings, by Industry:  Products &amp; Services Alumni in the products and services industry rated interpersonal skills as the most valuable skill related to performance of their jobs. One-third of these alumni expressed the greatest satisfaction with the skills and knowledge they gained of general business functions through their graduate management education. </vt:lpstr>
      <vt:lpstr>Skill Assessment  Rankings, by Industry:  Consulting Similar to alumni working in products and services industries, alumni working in consulting fields ranked interpersonal skills as the most valuable skill affecting job performance. Similar to the finance and accounting field, they also ranked managing decision making processes and generative thinking as extremely valuable job skills. Alumni in consulting fields were most satisfied that their graduate management education developed their skills in managing strategies and innovation  and their knowledge of general business functions</vt:lpstr>
      <vt:lpstr>Skill Assessment Rankings by Industry:  Technology Alumni in various industries, including technology, rank interpersonal skills as the most valuable skill for job performance. Alumni  in technology fields were extremely satisfied their education provided knowledge of general business functions. Although they also rated managing the decision-making process as a highly valuable job skill, they derived more satisfaction from other components of their graduate management education.</vt:lpstr>
      <vt:lpstr>Skill Assessment Rankings by Industry:  Health Care/Pharmaceuticals Interpersonal skills were the most valuable skills used on the job by alumni in the health care industry. Alumni were most satisfied that their graduate management education prepared them to manage strategies and innovation. Skills that prove most valuable to these alumni on the job, however, do not closely parallel the skills and knowledge areas in which they were most satisfied during their graduate management education.</vt:lpstr>
      <vt:lpstr>Skill Assessment Rankings, by Industry:  Manufacturing Interpersonal skills were rated as the most valuable on-the-job skills according to alumni employed in the manufacturing industry. These alumni indicated they were most satisfied with the knowledge of general business functions they acquired during their education, even though this business area was not among the top five skills these alumni considered most valuable to their current job.</vt:lpstr>
      <vt:lpstr>Skill Assessment Rankings by Industry:  Nonprofit/Government Interpersonal skills were rated as the most valuable job skills according to alumni employed in the nonprofit/government sectors of the economy. These alumni indicated they were most satisfied with the knowledge of general business functions they acquired during their education. This area of general business knowledge, however, was not among the top five skills these alumni considered most valuable to their current job.</vt:lpstr>
      <vt:lpstr>Skill Assessment Rankings, by Industry:  Energy/Utilities Interpersonal skills are the most valuable job skills for many alumni in various industries, including energy/utilities. Similar to other industries, these alumni were extremely satisfied their education provided knowledge of general business functions. Managing the decision-making process was also ranked a top job skill, yet this knowledge area was not ranked among the most satisfying components of graduate management education for these alumni.</vt:lpstr>
      <vt:lpstr>Alumni Job Level Analysis The majority of alumni worked in mid-level positions and more than a quarter held senior-level positions. </vt:lpstr>
      <vt:lpstr>Alumni Job Levels by Industry A majority of alumni reported being employed in mid-level career positions. Across all  industries, about a quarter of alumni indicated being employed at a senior level. </vt:lpstr>
      <vt:lpstr>Top 5 Most Valued Skills, by Job Level For alumni working in entry-level or mid-level jobs, interpersonal skills contributed the most value to job performance. Alumni employed in senior- and executive-level positions placed the most value on the ability to manage the decision-making process.    </vt:lpstr>
      <vt:lpstr>Alumni Job Classification Analysis Most alumni classified their current positions as managerial or professional.</vt:lpstr>
      <vt:lpstr>Top 5 Most Valued Skills, by Job Classification</vt:lpstr>
    </vt:vector>
  </TitlesOfParts>
  <Company>GMAC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Alumni Skills for Success (2009)</dc:title>
  <dc:subject>Alumni Perspectives Survey Data to Go</dc:subject>
  <dc:creator>S. Sheikh</dc:creator>
  <cp:keywords>Alumni, KSA, Knowledge, Skills, Abilities</cp:keywords>
  <cp:lastModifiedBy>Veronica Sinz</cp:lastModifiedBy>
  <cp:revision>256</cp:revision>
  <dcterms:created xsi:type="dcterms:W3CDTF">2009-07-29T19:01:56Z</dcterms:created>
  <dcterms:modified xsi:type="dcterms:W3CDTF">2010-07-28T20:09:58Z</dcterms:modified>
  <cp:category>Alumni Perspectives</cp:category>
</cp:coreProperties>
</file>